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Raleway"/>
      <p:regular r:id="rId31"/>
      <p:bold r:id="rId32"/>
      <p:italic r:id="rId33"/>
      <p:boldItalic r:id="rId34"/>
    </p:embeddedFont>
    <p:embeddedFont>
      <p:font typeface="Poppins"/>
      <p:regular r:id="rId35"/>
      <p:bold r:id="rId36"/>
      <p:italic r:id="rId37"/>
      <p:boldItalic r:id="rId38"/>
    </p:embeddedFont>
    <p:embeddedFont>
      <p:font typeface="Poppins Black"/>
      <p:bold r:id="rId39"/>
      <p:boldItalic r:id="rId40"/>
    </p:embeddedFont>
    <p:embeddedFont>
      <p:font typeface="Roboto Mono"/>
      <p:regular r:id="rId41"/>
      <p:bold r:id="rId42"/>
      <p:italic r:id="rId43"/>
      <p:boldItalic r:id="rId44"/>
    </p:embeddedFont>
    <p:embeddedFont>
      <p:font typeface="Barlow"/>
      <p:regular r:id="rId45"/>
      <p:bold r:id="rId46"/>
      <p:italic r:id="rId47"/>
      <p:boldItalic r:id="rId48"/>
    </p:embeddedFont>
    <p:embeddedFont>
      <p:font typeface="Poppins ExtraBold"/>
      <p:bold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Black-boldItalic.fntdata"/><Relationship Id="rId42" Type="http://schemas.openxmlformats.org/officeDocument/2006/relationships/font" Target="fonts/RobotoMono-bold.fntdata"/><Relationship Id="rId41" Type="http://schemas.openxmlformats.org/officeDocument/2006/relationships/font" Target="fonts/RobotoMono-regular.fntdata"/><Relationship Id="rId44" Type="http://schemas.openxmlformats.org/officeDocument/2006/relationships/font" Target="fonts/RobotoMono-boldItalic.fntdata"/><Relationship Id="rId43" Type="http://schemas.openxmlformats.org/officeDocument/2006/relationships/font" Target="fonts/RobotoMono-italic.fntdata"/><Relationship Id="rId46" Type="http://schemas.openxmlformats.org/officeDocument/2006/relationships/font" Target="fonts/Barlow-bold.fntdata"/><Relationship Id="rId45" Type="http://schemas.openxmlformats.org/officeDocument/2006/relationships/font" Target="fonts/Barlow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Barlow-boldItalic.fntdata"/><Relationship Id="rId47" Type="http://schemas.openxmlformats.org/officeDocument/2006/relationships/font" Target="fonts/Barlow-italic.fntdata"/><Relationship Id="rId49" Type="http://schemas.openxmlformats.org/officeDocument/2006/relationships/font" Target="fonts/PoppinsExtra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regular.fntdata"/><Relationship Id="rId30" Type="http://schemas.openxmlformats.org/officeDocument/2006/relationships/slide" Target="slides/slide25.xml"/><Relationship Id="rId33" Type="http://schemas.openxmlformats.org/officeDocument/2006/relationships/font" Target="fonts/Raleway-italic.fntdata"/><Relationship Id="rId32" Type="http://schemas.openxmlformats.org/officeDocument/2006/relationships/font" Target="fonts/Raleway-bold.fntdata"/><Relationship Id="rId35" Type="http://schemas.openxmlformats.org/officeDocument/2006/relationships/font" Target="fonts/Poppins-regular.fntdata"/><Relationship Id="rId34" Type="http://schemas.openxmlformats.org/officeDocument/2006/relationships/font" Target="fonts/Raleway-boldItalic.fntdata"/><Relationship Id="rId37" Type="http://schemas.openxmlformats.org/officeDocument/2006/relationships/font" Target="fonts/Poppins-italic.fntdata"/><Relationship Id="rId36" Type="http://schemas.openxmlformats.org/officeDocument/2006/relationships/font" Target="fonts/Poppins-bold.fntdata"/><Relationship Id="rId39" Type="http://schemas.openxmlformats.org/officeDocument/2006/relationships/font" Target="fonts/PoppinsBlack-bold.fntdata"/><Relationship Id="rId38" Type="http://schemas.openxmlformats.org/officeDocument/2006/relationships/font" Target="fonts/Poppins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0" Type="http://schemas.openxmlformats.org/officeDocument/2006/relationships/font" Target="fonts/PoppinsExtraBold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36cffb5420c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36cffb5420c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g36cffb5420c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" name="Google Shape;860;g36cffb5420c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36cffb5420c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" name="Google Shape;868;g36cffb5420c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36cffb5420c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" name="Google Shape;876;g36cffb5420c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36cffb5420c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36cffb5420c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37d3e03d314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37d3e03d314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78adff4ff1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378adff4ff1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38c3cfd232e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" name="Google Shape;904;g38c3cfd232e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38c3cfd232e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38c3cfd232e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38c3cfd232e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" name="Google Shape;918;g38c3cfd232e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14072739ea5_1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14072739ea5_1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38c3cfd232e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38c3cfd232e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38c3cfd232e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38c3cfd232e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38c3cfd232e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38c3cfd232e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36cffb5420c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36cffb5420c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37a315bc377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37a315bc377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38c3cfd232e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38c3cfd232e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378adff4ff1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378adff4ff1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368921e570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368921e570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378adff4ff1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378adff4ff1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37d3e03d31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37d3e03d31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37d3e03d314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37d3e03d314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378adff4ff1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378adff4ff1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378adff4ff1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378adff4ff1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6782" y="-1232671"/>
            <a:ext cx="9807905" cy="7974474"/>
            <a:chOff x="-6782" y="-1232671"/>
            <a:chExt cx="9807905" cy="7974474"/>
          </a:xfrm>
        </p:grpSpPr>
        <p:sp>
          <p:nvSpPr>
            <p:cNvPr id="10" name="Google Shape;10;p2"/>
            <p:cNvSpPr/>
            <p:nvPr/>
          </p:nvSpPr>
          <p:spPr>
            <a:xfrm rot="-5400000">
              <a:off x="7120124" y="4060803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1" y="4104678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10800000">
              <a:off x="-6782" y="-1232671"/>
              <a:ext cx="9150782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" name="Google Shape;13;p2"/>
          <p:cNvGrpSpPr/>
          <p:nvPr/>
        </p:nvGrpSpPr>
        <p:grpSpPr>
          <a:xfrm>
            <a:off x="-885529" y="302485"/>
            <a:ext cx="10998540" cy="4878740"/>
            <a:chOff x="-885529" y="302485"/>
            <a:chExt cx="10998540" cy="4878740"/>
          </a:xfrm>
        </p:grpSpPr>
        <p:sp>
          <p:nvSpPr>
            <p:cNvPr id="14" name="Google Shape;14;p2"/>
            <p:cNvSpPr/>
            <p:nvPr/>
          </p:nvSpPr>
          <p:spPr>
            <a:xfrm>
              <a:off x="2581296" y="4914218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7266974" y="4937849"/>
              <a:ext cx="1205478" cy="219752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293550" y="4455724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flipH="1" rot="10800000">
              <a:off x="8291042" y="569492"/>
              <a:ext cx="1821969" cy="184293"/>
            </a:xfrm>
            <a:custGeom>
              <a:rect b="b" l="l" r="r" t="t"/>
              <a:pathLst>
                <a:path extrusionOk="0" h="2901" w="28680">
                  <a:moveTo>
                    <a:pt x="28679" y="1"/>
                  </a:moveTo>
                  <a:lnTo>
                    <a:pt x="2737" y="162"/>
                  </a:lnTo>
                  <a:lnTo>
                    <a:pt x="1" y="2900"/>
                  </a:lnTo>
                  <a:lnTo>
                    <a:pt x="28679" y="2751"/>
                  </a:lnTo>
                  <a:lnTo>
                    <a:pt x="286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flipH="1">
              <a:off x="-885529" y="302485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-689412" y="-2417039"/>
            <a:ext cx="11168660" cy="9105554"/>
            <a:chOff x="-689412" y="-2417039"/>
            <a:chExt cx="11168660" cy="9105554"/>
          </a:xfrm>
        </p:grpSpPr>
        <p:grpSp>
          <p:nvGrpSpPr>
            <p:cNvPr id="20" name="Google Shape;20;p2"/>
            <p:cNvGrpSpPr/>
            <p:nvPr/>
          </p:nvGrpSpPr>
          <p:grpSpPr>
            <a:xfrm>
              <a:off x="6699625" y="4455725"/>
              <a:ext cx="3779622" cy="1782883"/>
              <a:chOff x="5782225" y="4455725"/>
              <a:chExt cx="3779622" cy="1782883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6756575" y="445572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782225" y="4701200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-48925" y="4604000"/>
              <a:ext cx="5424616" cy="2084515"/>
              <a:chOff x="0" y="4604000"/>
              <a:chExt cx="5424616" cy="2084515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0" y="4604000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929600" y="4604000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" name="Google Shape;26;p2"/>
            <p:cNvSpPr/>
            <p:nvPr/>
          </p:nvSpPr>
          <p:spPr>
            <a:xfrm rot="10800000">
              <a:off x="-689412" y="-117347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10800000">
              <a:off x="4880516" y="-2417039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2"/>
          <p:cNvSpPr txBox="1"/>
          <p:nvPr>
            <p:ph type="ctrTitle"/>
          </p:nvPr>
        </p:nvSpPr>
        <p:spPr>
          <a:xfrm>
            <a:off x="1394250" y="1432275"/>
            <a:ext cx="6355500" cy="1610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94250" y="3058425"/>
            <a:ext cx="63555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oogle Shape;213;p11"/>
          <p:cNvGrpSpPr/>
          <p:nvPr/>
        </p:nvGrpSpPr>
        <p:grpSpPr>
          <a:xfrm flipH="1" rot="10800000">
            <a:off x="-3394" y="-2273839"/>
            <a:ext cx="9804518" cy="8448224"/>
            <a:chOff x="-3394" y="-1706421"/>
            <a:chExt cx="9804518" cy="8448224"/>
          </a:xfrm>
        </p:grpSpPr>
        <p:sp>
          <p:nvSpPr>
            <p:cNvPr id="214" name="Google Shape;214;p11"/>
            <p:cNvSpPr/>
            <p:nvPr/>
          </p:nvSpPr>
          <p:spPr>
            <a:xfrm rot="-5400000">
              <a:off x="7120124" y="4060803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-1" y="3797828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 rot="10800000">
              <a:off x="-3394" y="-1706421"/>
              <a:ext cx="9150782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7" name="Google Shape;217;p11"/>
          <p:cNvSpPr txBox="1"/>
          <p:nvPr>
            <p:ph hasCustomPrompt="1" type="title"/>
          </p:nvPr>
        </p:nvSpPr>
        <p:spPr>
          <a:xfrm>
            <a:off x="3025725" y="1918850"/>
            <a:ext cx="4078800" cy="76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sz="5300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18" name="Google Shape;218;p11"/>
          <p:cNvSpPr txBox="1"/>
          <p:nvPr>
            <p:ph idx="1" type="subTitle"/>
          </p:nvPr>
        </p:nvSpPr>
        <p:spPr>
          <a:xfrm>
            <a:off x="3025725" y="2697650"/>
            <a:ext cx="40788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219" name="Google Shape;219;p11"/>
          <p:cNvGrpSpPr/>
          <p:nvPr/>
        </p:nvGrpSpPr>
        <p:grpSpPr>
          <a:xfrm>
            <a:off x="998171" y="-8"/>
            <a:ext cx="6608794" cy="5143512"/>
            <a:chOff x="998171" y="-8"/>
            <a:chExt cx="6608794" cy="5143512"/>
          </a:xfrm>
        </p:grpSpPr>
        <p:sp>
          <p:nvSpPr>
            <p:cNvPr id="220" name="Google Shape;220;p11"/>
            <p:cNvSpPr/>
            <p:nvPr/>
          </p:nvSpPr>
          <p:spPr>
            <a:xfrm rot="10800000">
              <a:off x="998171" y="4876498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1"/>
            <p:cNvSpPr/>
            <p:nvPr/>
          </p:nvSpPr>
          <p:spPr>
            <a:xfrm>
              <a:off x="6600181" y="-8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" name="Google Shape;222;p11"/>
          <p:cNvGrpSpPr/>
          <p:nvPr/>
        </p:nvGrpSpPr>
        <p:grpSpPr>
          <a:xfrm flipH="1" rot="10800000">
            <a:off x="-1443375" y="-2220551"/>
            <a:ext cx="11922622" cy="9653454"/>
            <a:chOff x="-1443375" y="-2964939"/>
            <a:chExt cx="11922622" cy="9653454"/>
          </a:xfrm>
        </p:grpSpPr>
        <p:grpSp>
          <p:nvGrpSpPr>
            <p:cNvPr id="223" name="Google Shape;223;p11"/>
            <p:cNvGrpSpPr/>
            <p:nvPr/>
          </p:nvGrpSpPr>
          <p:grpSpPr>
            <a:xfrm>
              <a:off x="6475250" y="3928475"/>
              <a:ext cx="4003997" cy="2064658"/>
              <a:chOff x="5557850" y="3928475"/>
              <a:chExt cx="4003997" cy="2064658"/>
            </a:xfrm>
          </p:grpSpPr>
          <p:sp>
            <p:nvSpPr>
              <p:cNvPr id="224" name="Google Shape;224;p11"/>
              <p:cNvSpPr/>
              <p:nvPr/>
            </p:nvSpPr>
            <p:spPr>
              <a:xfrm>
                <a:off x="6756575" y="445572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>
                <a:off x="5557850" y="392847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6" name="Google Shape;226;p11"/>
            <p:cNvGrpSpPr/>
            <p:nvPr/>
          </p:nvGrpSpPr>
          <p:grpSpPr>
            <a:xfrm>
              <a:off x="-1443375" y="3908625"/>
              <a:ext cx="5889466" cy="2779890"/>
              <a:chOff x="-1394450" y="3908625"/>
              <a:chExt cx="5889466" cy="2779890"/>
            </a:xfrm>
          </p:grpSpPr>
          <p:sp>
            <p:nvSpPr>
              <p:cNvPr id="227" name="Google Shape;227;p11"/>
              <p:cNvSpPr/>
              <p:nvPr/>
            </p:nvSpPr>
            <p:spPr>
              <a:xfrm>
                <a:off x="0" y="4604000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11"/>
              <p:cNvSpPr/>
              <p:nvPr/>
            </p:nvSpPr>
            <p:spPr>
              <a:xfrm>
                <a:off x="-1394450" y="39086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9" name="Google Shape;229;p11"/>
            <p:cNvSpPr/>
            <p:nvPr/>
          </p:nvSpPr>
          <p:spPr>
            <a:xfrm rot="10800000">
              <a:off x="-377487" y="-141200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1"/>
            <p:cNvSpPr/>
            <p:nvPr/>
          </p:nvSpPr>
          <p:spPr>
            <a:xfrm rot="10800000">
              <a:off x="4605266" y="-2964939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2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oogle Shape;233;p13"/>
          <p:cNvGrpSpPr/>
          <p:nvPr/>
        </p:nvGrpSpPr>
        <p:grpSpPr>
          <a:xfrm>
            <a:off x="-150966" y="-1569997"/>
            <a:ext cx="9294978" cy="8009776"/>
            <a:chOff x="-150966" y="-1569997"/>
            <a:chExt cx="9294978" cy="8009776"/>
          </a:xfrm>
        </p:grpSpPr>
        <p:sp>
          <p:nvSpPr>
            <p:cNvPr id="234" name="Google Shape;234;p13"/>
            <p:cNvSpPr/>
            <p:nvPr/>
          </p:nvSpPr>
          <p:spPr>
            <a:xfrm flipH="1">
              <a:off x="-150966" y="452838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3"/>
            <p:cNvSpPr/>
            <p:nvPr/>
          </p:nvSpPr>
          <p:spPr>
            <a:xfrm rot="10800000">
              <a:off x="5623599" y="-1569997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6" name="Google Shape;236;p13"/>
          <p:cNvSpPr txBox="1"/>
          <p:nvPr>
            <p:ph idx="1" type="subTitle"/>
          </p:nvPr>
        </p:nvSpPr>
        <p:spPr>
          <a:xfrm>
            <a:off x="1024750" y="3241688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37" name="Google Shape;237;p13"/>
          <p:cNvSpPr txBox="1"/>
          <p:nvPr>
            <p:ph idx="2" type="subTitle"/>
          </p:nvPr>
        </p:nvSpPr>
        <p:spPr>
          <a:xfrm>
            <a:off x="3419221" y="3241688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38" name="Google Shape;238;p13"/>
          <p:cNvSpPr txBox="1"/>
          <p:nvPr>
            <p:ph idx="3" type="subTitle"/>
          </p:nvPr>
        </p:nvSpPr>
        <p:spPr>
          <a:xfrm>
            <a:off x="5813699" y="3241688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39" name="Google Shape;239;p13"/>
          <p:cNvSpPr txBox="1"/>
          <p:nvPr>
            <p:ph idx="4" type="subTitle"/>
          </p:nvPr>
        </p:nvSpPr>
        <p:spPr>
          <a:xfrm>
            <a:off x="1024750" y="179616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40" name="Google Shape;240;p13"/>
          <p:cNvSpPr txBox="1"/>
          <p:nvPr>
            <p:ph idx="5" type="subTitle"/>
          </p:nvPr>
        </p:nvSpPr>
        <p:spPr>
          <a:xfrm>
            <a:off x="3419221" y="179616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41" name="Google Shape;241;p13"/>
          <p:cNvSpPr txBox="1"/>
          <p:nvPr>
            <p:ph idx="6" type="subTitle"/>
          </p:nvPr>
        </p:nvSpPr>
        <p:spPr>
          <a:xfrm>
            <a:off x="5813699" y="179616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242" name="Google Shape;242;p13"/>
          <p:cNvGrpSpPr/>
          <p:nvPr/>
        </p:nvGrpSpPr>
        <p:grpSpPr>
          <a:xfrm rot="10800000">
            <a:off x="-2096303" y="3730190"/>
            <a:ext cx="3010303" cy="380635"/>
            <a:chOff x="5446772" y="1743190"/>
            <a:chExt cx="3010303" cy="380635"/>
          </a:xfrm>
        </p:grpSpPr>
        <p:grpSp>
          <p:nvGrpSpPr>
            <p:cNvPr id="243" name="Google Shape;243;p13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244" name="Google Shape;244;p13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45" name="Google Shape;245;p13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6" name="Google Shape;246;p13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247" name="Google Shape;247;p13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48" name="Google Shape;248;p13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3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250" name="Google Shape;250;p13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51" name="Google Shape;251;p13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52" name="Google Shape;252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3" name="Google Shape;253;p13"/>
          <p:cNvSpPr txBox="1"/>
          <p:nvPr>
            <p:ph hasCustomPrompt="1" idx="7" type="title"/>
          </p:nvPr>
        </p:nvSpPr>
        <p:spPr>
          <a:xfrm>
            <a:off x="1450150" y="1229150"/>
            <a:ext cx="567000" cy="56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4" name="Google Shape;254;p13"/>
          <p:cNvSpPr txBox="1"/>
          <p:nvPr>
            <p:ph hasCustomPrompt="1" idx="8" type="title"/>
          </p:nvPr>
        </p:nvSpPr>
        <p:spPr>
          <a:xfrm>
            <a:off x="1450200" y="2674700"/>
            <a:ext cx="567000" cy="56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5" name="Google Shape;255;p13"/>
          <p:cNvSpPr txBox="1"/>
          <p:nvPr>
            <p:ph hasCustomPrompt="1" idx="9" type="title"/>
          </p:nvPr>
        </p:nvSpPr>
        <p:spPr>
          <a:xfrm>
            <a:off x="3844625" y="1229151"/>
            <a:ext cx="567000" cy="56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6" name="Google Shape;256;p13"/>
          <p:cNvSpPr txBox="1"/>
          <p:nvPr>
            <p:ph hasCustomPrompt="1" idx="13" type="title"/>
          </p:nvPr>
        </p:nvSpPr>
        <p:spPr>
          <a:xfrm>
            <a:off x="3844625" y="2674699"/>
            <a:ext cx="567000" cy="56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7" name="Google Shape;257;p13"/>
          <p:cNvSpPr txBox="1"/>
          <p:nvPr>
            <p:ph hasCustomPrompt="1" idx="14" type="title"/>
          </p:nvPr>
        </p:nvSpPr>
        <p:spPr>
          <a:xfrm>
            <a:off x="6239100" y="1229152"/>
            <a:ext cx="5670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8" name="Google Shape;258;p13"/>
          <p:cNvSpPr txBox="1"/>
          <p:nvPr>
            <p:ph hasCustomPrompt="1" idx="15" type="title"/>
          </p:nvPr>
        </p:nvSpPr>
        <p:spPr>
          <a:xfrm>
            <a:off x="6239100" y="2674703"/>
            <a:ext cx="5670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9" name="Google Shape;259;p13"/>
          <p:cNvSpPr/>
          <p:nvPr/>
        </p:nvSpPr>
        <p:spPr>
          <a:xfrm rot="10800000">
            <a:off x="1316384" y="4901259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 flipH="1">
            <a:off x="-585437" y="4230050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" name="Google Shape;262;p14"/>
          <p:cNvGrpSpPr/>
          <p:nvPr/>
        </p:nvGrpSpPr>
        <p:grpSpPr>
          <a:xfrm>
            <a:off x="-10" y="-1658067"/>
            <a:ext cx="9294978" cy="7822922"/>
            <a:chOff x="-10" y="-1658067"/>
            <a:chExt cx="9294978" cy="7822922"/>
          </a:xfrm>
        </p:grpSpPr>
        <p:sp>
          <p:nvSpPr>
            <p:cNvPr id="263" name="Google Shape;263;p14"/>
            <p:cNvSpPr/>
            <p:nvPr/>
          </p:nvSpPr>
          <p:spPr>
            <a:xfrm flipH="1" rot="10800000">
              <a:off x="0" y="-82735"/>
              <a:ext cx="2227897" cy="1165463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 flipH="1">
              <a:off x="-10" y="4253459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 rot="10800000">
              <a:off x="3765449" y="-1658067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6" name="Google Shape;266;p14"/>
          <p:cNvGrpSpPr/>
          <p:nvPr/>
        </p:nvGrpSpPr>
        <p:grpSpPr>
          <a:xfrm>
            <a:off x="214581" y="-8"/>
            <a:ext cx="1593209" cy="183531"/>
            <a:chOff x="385056" y="-8"/>
            <a:chExt cx="1593209" cy="183531"/>
          </a:xfrm>
        </p:grpSpPr>
        <p:sp>
          <p:nvSpPr>
            <p:cNvPr id="267" name="Google Shape;267;p14"/>
            <p:cNvSpPr/>
            <p:nvPr/>
          </p:nvSpPr>
          <p:spPr>
            <a:xfrm flipH="1">
              <a:off x="385056" y="-8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 flipH="1">
              <a:off x="971481" y="-8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9" name="Google Shape;269;p14"/>
          <p:cNvGrpSpPr/>
          <p:nvPr/>
        </p:nvGrpSpPr>
        <p:grpSpPr>
          <a:xfrm>
            <a:off x="-641180" y="447742"/>
            <a:ext cx="10174669" cy="4695754"/>
            <a:chOff x="-641180" y="447742"/>
            <a:chExt cx="10174669" cy="4695754"/>
          </a:xfrm>
        </p:grpSpPr>
        <p:sp>
          <p:nvSpPr>
            <p:cNvPr id="270" name="Google Shape;270;p14"/>
            <p:cNvSpPr/>
            <p:nvPr/>
          </p:nvSpPr>
          <p:spPr>
            <a:xfrm>
              <a:off x="8526706" y="447742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 flipH="1">
              <a:off x="6924920" y="4911501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>
              <a:off x="-641180" y="4521501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" name="Google Shape;273;p14"/>
          <p:cNvSpPr txBox="1"/>
          <p:nvPr>
            <p:ph type="title"/>
          </p:nvPr>
        </p:nvSpPr>
        <p:spPr>
          <a:xfrm>
            <a:off x="1419900" y="3055775"/>
            <a:ext cx="6304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4" name="Google Shape;274;p14"/>
          <p:cNvSpPr txBox="1"/>
          <p:nvPr>
            <p:ph idx="1" type="subTitle"/>
          </p:nvPr>
        </p:nvSpPr>
        <p:spPr>
          <a:xfrm>
            <a:off x="1419900" y="1081900"/>
            <a:ext cx="6304200" cy="18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275" name="Google Shape;275;p14"/>
          <p:cNvGrpSpPr/>
          <p:nvPr/>
        </p:nvGrpSpPr>
        <p:grpSpPr>
          <a:xfrm>
            <a:off x="-689412" y="-1311142"/>
            <a:ext cx="10419597" cy="8141306"/>
            <a:chOff x="-689412" y="-1311142"/>
            <a:chExt cx="10419597" cy="8141306"/>
          </a:xfrm>
        </p:grpSpPr>
        <p:sp>
          <p:nvSpPr>
            <p:cNvPr id="276" name="Google Shape;276;p14"/>
            <p:cNvSpPr/>
            <p:nvPr/>
          </p:nvSpPr>
          <p:spPr>
            <a:xfrm rot="10800000">
              <a:off x="6315079" y="-1311142"/>
              <a:ext cx="2979895" cy="175781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-3" y="4753508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4"/>
            <p:cNvSpPr/>
            <p:nvPr/>
          </p:nvSpPr>
          <p:spPr>
            <a:xfrm rot="10800000">
              <a:off x="-689412" y="-81817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4"/>
            <p:cNvSpPr/>
            <p:nvPr/>
          </p:nvSpPr>
          <p:spPr>
            <a:xfrm>
              <a:off x="6924913" y="460400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5"/>
          <p:cNvSpPr txBox="1"/>
          <p:nvPr>
            <p:ph type="title"/>
          </p:nvPr>
        </p:nvSpPr>
        <p:spPr>
          <a:xfrm>
            <a:off x="1103225" y="1490900"/>
            <a:ext cx="3169200" cy="16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2" name="Google Shape;282;p15"/>
          <p:cNvSpPr txBox="1"/>
          <p:nvPr>
            <p:ph idx="1" type="subTitle"/>
          </p:nvPr>
        </p:nvSpPr>
        <p:spPr>
          <a:xfrm>
            <a:off x="1103225" y="3187975"/>
            <a:ext cx="3169200" cy="7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3" name="Google Shape;283;p15"/>
          <p:cNvSpPr/>
          <p:nvPr>
            <p:ph idx="2" type="pic"/>
          </p:nvPr>
        </p:nvSpPr>
        <p:spPr>
          <a:xfrm>
            <a:off x="4272425" y="613850"/>
            <a:ext cx="3768300" cy="37968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84" name="Google Shape;284;p15"/>
          <p:cNvGrpSpPr/>
          <p:nvPr/>
        </p:nvGrpSpPr>
        <p:grpSpPr>
          <a:xfrm flipH="1" rot="10800000">
            <a:off x="-1536301" y="-1730518"/>
            <a:ext cx="10804826" cy="8381753"/>
            <a:chOff x="-1589201" y="-1194493"/>
            <a:chExt cx="10804826" cy="8381753"/>
          </a:xfrm>
        </p:grpSpPr>
        <p:sp>
          <p:nvSpPr>
            <p:cNvPr id="285" name="Google Shape;285;p15"/>
            <p:cNvSpPr/>
            <p:nvPr/>
          </p:nvSpPr>
          <p:spPr>
            <a:xfrm flipH="1" rot="10800000">
              <a:off x="-79353" y="-119449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5"/>
            <p:cNvSpPr/>
            <p:nvPr/>
          </p:nvSpPr>
          <p:spPr>
            <a:xfrm>
              <a:off x="-1589201" y="4818100"/>
              <a:ext cx="4016259" cy="2369160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5"/>
          <p:cNvSpPr/>
          <p:nvPr/>
        </p:nvSpPr>
        <p:spPr>
          <a:xfrm flipH="1" rot="10800000">
            <a:off x="6778074" y="4876489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5"/>
          <p:cNvSpPr/>
          <p:nvPr/>
        </p:nvSpPr>
        <p:spPr>
          <a:xfrm>
            <a:off x="7378450" y="4296905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9" name="Google Shape;289;p15"/>
          <p:cNvGrpSpPr/>
          <p:nvPr/>
        </p:nvGrpSpPr>
        <p:grpSpPr>
          <a:xfrm flipH="1">
            <a:off x="-1397466" y="738820"/>
            <a:ext cx="3010303" cy="380635"/>
            <a:chOff x="5446772" y="1743190"/>
            <a:chExt cx="3010303" cy="380635"/>
          </a:xfrm>
        </p:grpSpPr>
        <p:grpSp>
          <p:nvGrpSpPr>
            <p:cNvPr id="290" name="Google Shape;290;p15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291" name="Google Shape;291;p15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92" name="Google Shape;292;p15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3" name="Google Shape;293;p15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294" name="Google Shape;294;p15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95" name="Google Shape;295;p15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6" name="Google Shape;296;p15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297" name="Google Shape;297;p15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98" name="Google Shape;298;p15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6"/>
          <p:cNvSpPr txBox="1"/>
          <p:nvPr>
            <p:ph type="title"/>
          </p:nvPr>
        </p:nvSpPr>
        <p:spPr>
          <a:xfrm>
            <a:off x="872400" y="1637550"/>
            <a:ext cx="3224100" cy="10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1" name="Google Shape;301;p16"/>
          <p:cNvSpPr txBox="1"/>
          <p:nvPr>
            <p:ph idx="1" type="subTitle"/>
          </p:nvPr>
        </p:nvSpPr>
        <p:spPr>
          <a:xfrm>
            <a:off x="872400" y="2700750"/>
            <a:ext cx="32241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302" name="Google Shape;302;p16"/>
          <p:cNvGrpSpPr/>
          <p:nvPr/>
        </p:nvGrpSpPr>
        <p:grpSpPr>
          <a:xfrm>
            <a:off x="-213475" y="-435968"/>
            <a:ext cx="10430912" cy="6926993"/>
            <a:chOff x="-213475" y="-435968"/>
            <a:chExt cx="10430912" cy="6926993"/>
          </a:xfrm>
        </p:grpSpPr>
        <p:sp>
          <p:nvSpPr>
            <p:cNvPr id="303" name="Google Shape;303;p16"/>
            <p:cNvSpPr/>
            <p:nvPr/>
          </p:nvSpPr>
          <p:spPr>
            <a:xfrm flipH="1" rot="10800000">
              <a:off x="7412165" y="-435968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 flipH="1">
              <a:off x="-213475" y="4603994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" name="Google Shape;305;p16"/>
          <p:cNvGrpSpPr/>
          <p:nvPr/>
        </p:nvGrpSpPr>
        <p:grpSpPr>
          <a:xfrm flipH="1">
            <a:off x="-1986736" y="257018"/>
            <a:ext cx="3567725" cy="692436"/>
            <a:chOff x="5803750" y="1590790"/>
            <a:chExt cx="3567725" cy="692436"/>
          </a:xfrm>
        </p:grpSpPr>
        <p:grpSp>
          <p:nvGrpSpPr>
            <p:cNvPr id="306" name="Google Shape;306;p16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307" name="Google Shape;307;p16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08" name="Google Shape;308;p16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9" name="Google Shape;309;p16"/>
            <p:cNvGrpSpPr/>
            <p:nvPr/>
          </p:nvGrpSpPr>
          <p:grpSpPr>
            <a:xfrm flipH="1">
              <a:off x="5898325" y="1789205"/>
              <a:ext cx="1567047" cy="45661"/>
              <a:chOff x="1754675" y="2566652"/>
              <a:chExt cx="1945675" cy="56700"/>
            </a:xfrm>
          </p:grpSpPr>
          <p:cxnSp>
            <p:nvCxnSpPr>
              <p:cNvPr id="310" name="Google Shape;310;p16"/>
              <p:cNvCxnSpPr/>
              <p:nvPr/>
            </p:nvCxnSpPr>
            <p:spPr>
              <a:xfrm>
                <a:off x="1754675" y="2595002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11" name="Google Shape;311;p16"/>
              <p:cNvSpPr/>
              <p:nvPr/>
            </p:nvSpPr>
            <p:spPr>
              <a:xfrm>
                <a:off x="3643650" y="2566652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2" name="Google Shape;312;p16"/>
            <p:cNvGrpSpPr/>
            <p:nvPr/>
          </p:nvGrpSpPr>
          <p:grpSpPr>
            <a:xfrm flipH="1">
              <a:off x="6107964" y="1938899"/>
              <a:ext cx="1561280" cy="136187"/>
              <a:chOff x="-154850" y="2676400"/>
              <a:chExt cx="4728285" cy="412439"/>
            </a:xfrm>
          </p:grpSpPr>
          <p:sp>
            <p:nvSpPr>
              <p:cNvPr id="313" name="Google Shape;313;p16"/>
              <p:cNvSpPr/>
              <p:nvPr/>
            </p:nvSpPr>
            <p:spPr>
              <a:xfrm>
                <a:off x="-154850" y="26764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14" name="Google Shape;314;p16"/>
              <p:cNvSpPr/>
              <p:nvPr/>
            </p:nvSpPr>
            <p:spPr>
              <a:xfrm>
                <a:off x="4439036" y="29544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5" name="Google Shape;315;p16"/>
            <p:cNvGrpSpPr/>
            <p:nvPr/>
          </p:nvGrpSpPr>
          <p:grpSpPr>
            <a:xfrm flipH="1">
              <a:off x="6361172" y="1590790"/>
              <a:ext cx="3010303" cy="45661"/>
              <a:chOff x="631564" y="2679979"/>
              <a:chExt cx="3737650" cy="56700"/>
            </a:xfrm>
          </p:grpSpPr>
          <p:cxnSp>
            <p:nvCxnSpPr>
              <p:cNvPr id="316" name="Google Shape;316;p16"/>
              <p:cNvCxnSpPr/>
              <p:nvPr/>
            </p:nvCxnSpPr>
            <p:spPr>
              <a:xfrm>
                <a:off x="631564" y="2708329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17" name="Google Shape;317;p16"/>
              <p:cNvSpPr/>
              <p:nvPr/>
            </p:nvSpPr>
            <p:spPr>
              <a:xfrm>
                <a:off x="4312514" y="26799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18" name="Google Shape;318;p16"/>
          <p:cNvSpPr/>
          <p:nvPr/>
        </p:nvSpPr>
        <p:spPr>
          <a:xfrm rot="10800000">
            <a:off x="-284501" y="487649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9" name="Google Shape;319;p16"/>
          <p:cNvGrpSpPr/>
          <p:nvPr/>
        </p:nvGrpSpPr>
        <p:grpSpPr>
          <a:xfrm>
            <a:off x="-1754525" y="-2478031"/>
            <a:ext cx="12821147" cy="8256735"/>
            <a:chOff x="-1754525" y="-2478031"/>
            <a:chExt cx="12821147" cy="8256735"/>
          </a:xfrm>
        </p:grpSpPr>
        <p:sp>
          <p:nvSpPr>
            <p:cNvPr id="320" name="Google Shape;320;p16"/>
            <p:cNvSpPr/>
            <p:nvPr/>
          </p:nvSpPr>
          <p:spPr>
            <a:xfrm rot="10800000">
              <a:off x="5951215" y="-247803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6"/>
            <p:cNvSpPr/>
            <p:nvPr/>
          </p:nvSpPr>
          <p:spPr>
            <a:xfrm flipH="1">
              <a:off x="-1754525" y="424129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7"/>
          <p:cNvSpPr/>
          <p:nvPr/>
        </p:nvSpPr>
        <p:spPr>
          <a:xfrm rot="10800000">
            <a:off x="666600" y="478394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17"/>
          <p:cNvSpPr/>
          <p:nvPr/>
        </p:nvSpPr>
        <p:spPr>
          <a:xfrm flipH="1">
            <a:off x="-1754525" y="4241295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7"/>
          <p:cNvSpPr/>
          <p:nvPr/>
        </p:nvSpPr>
        <p:spPr>
          <a:xfrm>
            <a:off x="-1259172" y="4634981"/>
            <a:ext cx="5115407" cy="3017539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6" name="Google Shape;326;p17"/>
          <p:cNvGrpSpPr/>
          <p:nvPr/>
        </p:nvGrpSpPr>
        <p:grpSpPr>
          <a:xfrm>
            <a:off x="6644522" y="4451415"/>
            <a:ext cx="3427062" cy="540036"/>
            <a:chOff x="5446772" y="1743190"/>
            <a:chExt cx="3427062" cy="540036"/>
          </a:xfrm>
        </p:grpSpPr>
        <p:grpSp>
          <p:nvGrpSpPr>
            <p:cNvPr id="327" name="Google Shape;327;p17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328" name="Google Shape;328;p17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29" name="Google Shape;329;p17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0" name="Google Shape;330;p17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331" name="Google Shape;331;p17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32" name="Google Shape;332;p17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3" name="Google Shape;333;p17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334" name="Google Shape;334;p17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35" name="Google Shape;335;p17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6" name="Google Shape;336;p17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337" name="Google Shape;337;p17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38" name="Google Shape;338;p17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39" name="Google Shape;339;p17"/>
          <p:cNvGrpSpPr/>
          <p:nvPr/>
        </p:nvGrpSpPr>
        <p:grpSpPr>
          <a:xfrm>
            <a:off x="-694176" y="-920239"/>
            <a:ext cx="10964574" cy="6661025"/>
            <a:chOff x="-694176" y="-920239"/>
            <a:chExt cx="10964574" cy="6661025"/>
          </a:xfrm>
        </p:grpSpPr>
        <p:sp>
          <p:nvSpPr>
            <p:cNvPr id="340" name="Google Shape;340;p17"/>
            <p:cNvSpPr/>
            <p:nvPr/>
          </p:nvSpPr>
          <p:spPr>
            <a:xfrm flipH="1" rot="10800000">
              <a:off x="-694176" y="-920239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7"/>
            <p:cNvSpPr/>
            <p:nvPr/>
          </p:nvSpPr>
          <p:spPr>
            <a:xfrm flipH="1">
              <a:off x="6749999" y="3899186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2" name="Google Shape;342;p17"/>
          <p:cNvSpPr txBox="1"/>
          <p:nvPr>
            <p:ph type="title"/>
          </p:nvPr>
        </p:nvSpPr>
        <p:spPr>
          <a:xfrm>
            <a:off x="5200875" y="1926400"/>
            <a:ext cx="3077400" cy="6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3" name="Google Shape;343;p17"/>
          <p:cNvSpPr txBox="1"/>
          <p:nvPr>
            <p:ph idx="1" type="subTitle"/>
          </p:nvPr>
        </p:nvSpPr>
        <p:spPr>
          <a:xfrm>
            <a:off x="5201025" y="2562000"/>
            <a:ext cx="3077400" cy="8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oogle Shape;345;p18"/>
          <p:cNvGrpSpPr/>
          <p:nvPr/>
        </p:nvGrpSpPr>
        <p:grpSpPr>
          <a:xfrm>
            <a:off x="-1289846" y="-464980"/>
            <a:ext cx="3520400" cy="7145645"/>
            <a:chOff x="-1289846" y="-464980"/>
            <a:chExt cx="3520400" cy="7145645"/>
          </a:xfrm>
        </p:grpSpPr>
        <p:sp>
          <p:nvSpPr>
            <p:cNvPr id="346" name="Google Shape;346;p18"/>
            <p:cNvSpPr/>
            <p:nvPr/>
          </p:nvSpPr>
          <p:spPr>
            <a:xfrm flipH="1" rot="10800000">
              <a:off x="-305811" y="-464980"/>
              <a:ext cx="1920158" cy="1004478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8"/>
            <p:cNvSpPr/>
            <p:nvPr/>
          </p:nvSpPr>
          <p:spPr>
            <a:xfrm>
              <a:off x="-1289846" y="4604008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8" name="Google Shape;348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9" name="Google Shape;349;p18"/>
          <p:cNvSpPr txBox="1"/>
          <p:nvPr>
            <p:ph idx="1" type="subTitle"/>
          </p:nvPr>
        </p:nvSpPr>
        <p:spPr>
          <a:xfrm>
            <a:off x="713225" y="1071950"/>
            <a:ext cx="3848100" cy="15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0" name="Google Shape;350;p18"/>
          <p:cNvSpPr/>
          <p:nvPr/>
        </p:nvSpPr>
        <p:spPr>
          <a:xfrm flipH="1">
            <a:off x="-871159" y="539488"/>
            <a:ext cx="1232340" cy="231995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8"/>
          <p:cNvSpPr/>
          <p:nvPr/>
        </p:nvSpPr>
        <p:spPr>
          <a:xfrm flipH="1" rot="10800000">
            <a:off x="-2006799" y="-1824231"/>
            <a:ext cx="4007050" cy="2363728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2" name="Google Shape;352;p18"/>
          <p:cNvGrpSpPr/>
          <p:nvPr/>
        </p:nvGrpSpPr>
        <p:grpSpPr>
          <a:xfrm flipH="1">
            <a:off x="7324525" y="151290"/>
            <a:ext cx="3296400" cy="703085"/>
            <a:chOff x="-12" y="3628590"/>
            <a:chExt cx="3296400" cy="703085"/>
          </a:xfrm>
        </p:grpSpPr>
        <p:grpSp>
          <p:nvGrpSpPr>
            <p:cNvPr id="353" name="Google Shape;353;p18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354" name="Google Shape;354;p18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55" name="Google Shape;355;p18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6" name="Google Shape;356;p18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357" name="Google Shape;357;p18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58" name="Google Shape;358;p18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9" name="Google Shape;359;p18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360" name="Google Shape;360;p18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61" name="Google Shape;361;p18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2" name="Google Shape;362;p18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363" name="Google Shape;363;p18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64" name="Google Shape;364;p18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0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6" name="Google Shape;366;p19"/>
          <p:cNvGrpSpPr/>
          <p:nvPr/>
        </p:nvGrpSpPr>
        <p:grpSpPr>
          <a:xfrm>
            <a:off x="-1657830" y="-1821713"/>
            <a:ext cx="13368611" cy="9000374"/>
            <a:chOff x="-1657830" y="-1821713"/>
            <a:chExt cx="13368611" cy="9000374"/>
          </a:xfrm>
        </p:grpSpPr>
        <p:sp>
          <p:nvSpPr>
            <p:cNvPr id="367" name="Google Shape;367;p19"/>
            <p:cNvSpPr/>
            <p:nvPr/>
          </p:nvSpPr>
          <p:spPr>
            <a:xfrm flipH="1">
              <a:off x="-1657830" y="4429574"/>
              <a:ext cx="13368611" cy="2749087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9"/>
            <p:cNvSpPr/>
            <p:nvPr/>
          </p:nvSpPr>
          <p:spPr>
            <a:xfrm rot="10800000">
              <a:off x="6074499" y="-1821713"/>
              <a:ext cx="4016259" cy="2369160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9" name="Google Shape;369;p19"/>
          <p:cNvGrpSpPr/>
          <p:nvPr/>
        </p:nvGrpSpPr>
        <p:grpSpPr>
          <a:xfrm>
            <a:off x="-1296840" y="259346"/>
            <a:ext cx="11980094" cy="4549229"/>
            <a:chOff x="-1296840" y="259346"/>
            <a:chExt cx="11980094" cy="4549229"/>
          </a:xfrm>
        </p:grpSpPr>
        <p:grpSp>
          <p:nvGrpSpPr>
            <p:cNvPr id="370" name="Google Shape;370;p19"/>
            <p:cNvGrpSpPr/>
            <p:nvPr/>
          </p:nvGrpSpPr>
          <p:grpSpPr>
            <a:xfrm rot="10800000">
              <a:off x="-1296840" y="259346"/>
              <a:ext cx="3074607" cy="453954"/>
              <a:chOff x="5478797" y="847321"/>
              <a:chExt cx="3074607" cy="453954"/>
            </a:xfrm>
          </p:grpSpPr>
          <p:grpSp>
            <p:nvGrpSpPr>
              <p:cNvPr id="371" name="Google Shape;371;p19"/>
              <p:cNvGrpSpPr/>
              <p:nvPr/>
            </p:nvGrpSpPr>
            <p:grpSpPr>
              <a:xfrm flipH="1">
                <a:off x="5675409" y="922405"/>
                <a:ext cx="2877996" cy="223763"/>
                <a:chOff x="1687059" y="2012316"/>
                <a:chExt cx="3573375" cy="277863"/>
              </a:xfrm>
            </p:grpSpPr>
            <p:sp>
              <p:nvSpPr>
                <p:cNvPr id="372" name="Google Shape;372;p19"/>
                <p:cNvSpPr/>
                <p:nvPr/>
              </p:nvSpPr>
              <p:spPr>
                <a:xfrm>
                  <a:off x="1687059" y="2012316"/>
                  <a:ext cx="3516675" cy="253825"/>
                </a:xfrm>
                <a:custGeom>
                  <a:rect b="b" l="l" r="r" t="t"/>
                  <a:pathLst>
                    <a:path extrusionOk="0" h="10153" w="140667">
                      <a:moveTo>
                        <a:pt x="0" y="0"/>
                      </a:moveTo>
                      <a:lnTo>
                        <a:pt x="67520" y="0"/>
                      </a:lnTo>
                      <a:lnTo>
                        <a:pt x="77673" y="10153"/>
                      </a:lnTo>
                      <a:lnTo>
                        <a:pt x="140667" y="1015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73" name="Google Shape;373;p19"/>
                <p:cNvSpPr/>
                <p:nvPr/>
              </p:nvSpPr>
              <p:spPr>
                <a:xfrm>
                  <a:off x="5203734" y="2233479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4" name="Google Shape;374;p19"/>
              <p:cNvGrpSpPr/>
              <p:nvPr/>
            </p:nvGrpSpPr>
            <p:grpSpPr>
              <a:xfrm flipH="1">
                <a:off x="6072799" y="847321"/>
                <a:ext cx="2430997" cy="185534"/>
                <a:chOff x="1748547" y="1392116"/>
                <a:chExt cx="5911958" cy="451312"/>
              </a:xfrm>
            </p:grpSpPr>
            <p:sp>
              <p:nvSpPr>
                <p:cNvPr id="375" name="Google Shape;375;p19"/>
                <p:cNvSpPr/>
                <p:nvPr/>
              </p:nvSpPr>
              <p:spPr>
                <a:xfrm>
                  <a:off x="1748547" y="1392116"/>
                  <a:ext cx="5793758" cy="395567"/>
                </a:xfrm>
                <a:custGeom>
                  <a:rect b="b" l="l" r="r" t="t"/>
                  <a:pathLst>
                    <a:path extrusionOk="0" h="7583" w="111066">
                      <a:moveTo>
                        <a:pt x="0" y="0"/>
                      </a:moveTo>
                      <a:lnTo>
                        <a:pt x="79263" y="0"/>
                      </a:lnTo>
                      <a:lnTo>
                        <a:pt x="86847" y="7583"/>
                      </a:lnTo>
                      <a:lnTo>
                        <a:pt x="111066" y="758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76" name="Google Shape;376;p19"/>
                <p:cNvSpPr/>
                <p:nvPr/>
              </p:nvSpPr>
              <p:spPr>
                <a:xfrm>
                  <a:off x="7542305" y="1725228"/>
                  <a:ext cx="118200" cy="118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7" name="Google Shape;377;p19"/>
              <p:cNvGrpSpPr/>
              <p:nvPr/>
            </p:nvGrpSpPr>
            <p:grpSpPr>
              <a:xfrm flipH="1">
                <a:off x="5478797" y="1255615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378" name="Google Shape;378;p19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79" name="Google Shape;379;p19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80" name="Google Shape;380;p19"/>
            <p:cNvGrpSpPr/>
            <p:nvPr/>
          </p:nvGrpSpPr>
          <p:grpSpPr>
            <a:xfrm flipH="1">
              <a:off x="7083467" y="3764471"/>
              <a:ext cx="3599787" cy="1044104"/>
              <a:chOff x="-1431671" y="656496"/>
              <a:chExt cx="3599787" cy="1044104"/>
            </a:xfrm>
          </p:grpSpPr>
          <p:grpSp>
            <p:nvGrpSpPr>
              <p:cNvPr id="381" name="Google Shape;381;p19"/>
              <p:cNvGrpSpPr/>
              <p:nvPr/>
            </p:nvGrpSpPr>
            <p:grpSpPr>
              <a:xfrm>
                <a:off x="-368508" y="1432892"/>
                <a:ext cx="1567047" cy="45661"/>
                <a:chOff x="1754675" y="2661275"/>
                <a:chExt cx="1945675" cy="56700"/>
              </a:xfrm>
            </p:grpSpPr>
            <p:cxnSp>
              <p:nvCxnSpPr>
                <p:cNvPr id="382" name="Google Shape;382;p19"/>
                <p:cNvCxnSpPr/>
                <p:nvPr/>
              </p:nvCxnSpPr>
              <p:spPr>
                <a:xfrm>
                  <a:off x="1754675" y="2689625"/>
                  <a:ext cx="1896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83" name="Google Shape;383;p19"/>
                <p:cNvSpPr/>
                <p:nvPr/>
              </p:nvSpPr>
              <p:spPr>
                <a:xfrm>
                  <a:off x="3643650" y="266127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4" name="Google Shape;384;p19"/>
              <p:cNvGrpSpPr/>
              <p:nvPr/>
            </p:nvGrpSpPr>
            <p:grpSpPr>
              <a:xfrm>
                <a:off x="-766480" y="1564412"/>
                <a:ext cx="1561280" cy="136187"/>
                <a:chOff x="1754675" y="2824000"/>
                <a:chExt cx="4728285" cy="412439"/>
              </a:xfrm>
            </p:grpSpPr>
            <p:sp>
              <p:nvSpPr>
                <p:cNvPr id="385" name="Google Shape;385;p19"/>
                <p:cNvSpPr/>
                <p:nvPr/>
              </p:nvSpPr>
              <p:spPr>
                <a:xfrm>
                  <a:off x="1754675" y="2824000"/>
                  <a:ext cx="4593868" cy="355100"/>
                </a:xfrm>
                <a:custGeom>
                  <a:rect b="b" l="l" r="r" t="t"/>
                  <a:pathLst>
                    <a:path extrusionOk="0" h="5994" w="77550">
                      <a:moveTo>
                        <a:pt x="0" y="0"/>
                      </a:moveTo>
                      <a:lnTo>
                        <a:pt x="59202" y="0"/>
                      </a:lnTo>
                      <a:lnTo>
                        <a:pt x="65196" y="5994"/>
                      </a:lnTo>
                      <a:lnTo>
                        <a:pt x="77550" y="5994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86" name="Google Shape;386;p19"/>
                <p:cNvSpPr/>
                <p:nvPr/>
              </p:nvSpPr>
              <p:spPr>
                <a:xfrm>
                  <a:off x="6348560" y="3102039"/>
                  <a:ext cx="134400" cy="1344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7" name="Google Shape;387;p19"/>
              <p:cNvGrpSpPr/>
              <p:nvPr/>
            </p:nvGrpSpPr>
            <p:grpSpPr>
              <a:xfrm>
                <a:off x="-1431671" y="1201087"/>
                <a:ext cx="3070084" cy="102364"/>
                <a:chOff x="1779150" y="2604263"/>
                <a:chExt cx="3811875" cy="127113"/>
              </a:xfrm>
            </p:grpSpPr>
            <p:sp>
              <p:nvSpPr>
                <p:cNvPr id="388" name="Google Shape;388;p19"/>
                <p:cNvSpPr/>
                <p:nvPr/>
              </p:nvSpPr>
              <p:spPr>
                <a:xfrm>
                  <a:off x="1779150" y="2630450"/>
                  <a:ext cx="3755175" cy="100925"/>
                </a:xfrm>
                <a:custGeom>
                  <a:rect b="b" l="l" r="r" t="t"/>
                  <a:pathLst>
                    <a:path extrusionOk="0" h="4037" w="150207">
                      <a:moveTo>
                        <a:pt x="0" y="4037"/>
                      </a:moveTo>
                      <a:lnTo>
                        <a:pt x="83176" y="4037"/>
                      </a:lnTo>
                      <a:lnTo>
                        <a:pt x="87213" y="0"/>
                      </a:lnTo>
                      <a:lnTo>
                        <a:pt x="150207" y="0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89" name="Google Shape;389;p19"/>
                <p:cNvSpPr/>
                <p:nvPr/>
              </p:nvSpPr>
              <p:spPr>
                <a:xfrm>
                  <a:off x="5534325" y="2604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0" name="Google Shape;390;p19"/>
              <p:cNvGrpSpPr/>
              <p:nvPr/>
            </p:nvGrpSpPr>
            <p:grpSpPr>
              <a:xfrm>
                <a:off x="-856941" y="773805"/>
                <a:ext cx="2877996" cy="223763"/>
                <a:chOff x="1748550" y="2064750"/>
                <a:chExt cx="3573375" cy="277863"/>
              </a:xfrm>
            </p:grpSpPr>
            <p:sp>
              <p:nvSpPr>
                <p:cNvPr id="391" name="Google Shape;391;p19"/>
                <p:cNvSpPr/>
                <p:nvPr/>
              </p:nvSpPr>
              <p:spPr>
                <a:xfrm>
                  <a:off x="1748550" y="2064750"/>
                  <a:ext cx="3516675" cy="253825"/>
                </a:xfrm>
                <a:custGeom>
                  <a:rect b="b" l="l" r="r" t="t"/>
                  <a:pathLst>
                    <a:path extrusionOk="0" h="10153" w="140667">
                      <a:moveTo>
                        <a:pt x="0" y="0"/>
                      </a:moveTo>
                      <a:lnTo>
                        <a:pt x="67520" y="0"/>
                      </a:lnTo>
                      <a:lnTo>
                        <a:pt x="77673" y="10153"/>
                      </a:lnTo>
                      <a:lnTo>
                        <a:pt x="140667" y="1015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92" name="Google Shape;392;p19"/>
                <p:cNvSpPr/>
                <p:nvPr/>
              </p:nvSpPr>
              <p:spPr>
                <a:xfrm>
                  <a:off x="5265225" y="228591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3" name="Google Shape;393;p19"/>
              <p:cNvGrpSpPr/>
              <p:nvPr/>
            </p:nvGrpSpPr>
            <p:grpSpPr>
              <a:xfrm>
                <a:off x="-856882" y="656496"/>
                <a:ext cx="2430997" cy="185534"/>
                <a:chOff x="1748547" y="1392116"/>
                <a:chExt cx="5911958" cy="451312"/>
              </a:xfrm>
            </p:grpSpPr>
            <p:sp>
              <p:nvSpPr>
                <p:cNvPr id="394" name="Google Shape;394;p19"/>
                <p:cNvSpPr/>
                <p:nvPr/>
              </p:nvSpPr>
              <p:spPr>
                <a:xfrm>
                  <a:off x="1748547" y="1392116"/>
                  <a:ext cx="5793758" cy="395567"/>
                </a:xfrm>
                <a:custGeom>
                  <a:rect b="b" l="l" r="r" t="t"/>
                  <a:pathLst>
                    <a:path extrusionOk="0" h="7583" w="111066">
                      <a:moveTo>
                        <a:pt x="0" y="0"/>
                      </a:moveTo>
                      <a:lnTo>
                        <a:pt x="79263" y="0"/>
                      </a:lnTo>
                      <a:lnTo>
                        <a:pt x="86847" y="7583"/>
                      </a:lnTo>
                      <a:lnTo>
                        <a:pt x="111066" y="758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95" name="Google Shape;395;p19"/>
                <p:cNvSpPr/>
                <p:nvPr/>
              </p:nvSpPr>
              <p:spPr>
                <a:xfrm>
                  <a:off x="7542305" y="1725228"/>
                  <a:ext cx="118200" cy="118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6" name="Google Shape;396;p19"/>
              <p:cNvGrpSpPr/>
              <p:nvPr/>
            </p:nvGrpSpPr>
            <p:grpSpPr>
              <a:xfrm>
                <a:off x="-842187" y="1064790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397" name="Google Shape;397;p19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98" name="Google Shape;398;p19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399" name="Google Shape;399;p19"/>
          <p:cNvGrpSpPr/>
          <p:nvPr/>
        </p:nvGrpSpPr>
        <p:grpSpPr>
          <a:xfrm>
            <a:off x="-2546154" y="-635197"/>
            <a:ext cx="12379564" cy="6575223"/>
            <a:chOff x="-2546154" y="-635197"/>
            <a:chExt cx="12379564" cy="6575223"/>
          </a:xfrm>
        </p:grpSpPr>
        <p:sp>
          <p:nvSpPr>
            <p:cNvPr id="400" name="Google Shape;400;p19"/>
            <p:cNvSpPr/>
            <p:nvPr/>
          </p:nvSpPr>
          <p:spPr>
            <a:xfrm flipH="1" rot="10800000">
              <a:off x="7028137" y="-635197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1" name="Google Shape;401;p19"/>
            <p:cNvGrpSpPr/>
            <p:nvPr/>
          </p:nvGrpSpPr>
          <p:grpSpPr>
            <a:xfrm flipH="1">
              <a:off x="-2546154" y="4429587"/>
              <a:ext cx="4147840" cy="1510440"/>
              <a:chOff x="4132575" y="4716825"/>
              <a:chExt cx="5724316" cy="2084515"/>
            </a:xfrm>
          </p:grpSpPr>
          <p:sp>
            <p:nvSpPr>
              <p:cNvPr id="402" name="Google Shape;402;p19"/>
              <p:cNvSpPr/>
              <p:nvPr/>
            </p:nvSpPr>
            <p:spPr>
              <a:xfrm flipH="1">
                <a:off x="5361875" y="47168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19"/>
              <p:cNvSpPr/>
              <p:nvPr/>
            </p:nvSpPr>
            <p:spPr>
              <a:xfrm flipH="1">
                <a:off x="4132575" y="47168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4" name="Google Shape;404;p19"/>
          <p:cNvGrpSpPr/>
          <p:nvPr/>
        </p:nvGrpSpPr>
        <p:grpSpPr>
          <a:xfrm>
            <a:off x="-281888" y="-10703"/>
            <a:ext cx="10398364" cy="4440282"/>
            <a:chOff x="-281888" y="-10703"/>
            <a:chExt cx="10398364" cy="4440282"/>
          </a:xfrm>
        </p:grpSpPr>
        <p:sp>
          <p:nvSpPr>
            <p:cNvPr id="405" name="Google Shape;405;p19"/>
            <p:cNvSpPr/>
            <p:nvPr/>
          </p:nvSpPr>
          <p:spPr>
            <a:xfrm>
              <a:off x="8698225" y="902197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9"/>
            <p:cNvSpPr/>
            <p:nvPr/>
          </p:nvSpPr>
          <p:spPr>
            <a:xfrm>
              <a:off x="6098975" y="-10703"/>
              <a:ext cx="1044698" cy="196679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9"/>
            <p:cNvSpPr/>
            <p:nvPr/>
          </p:nvSpPr>
          <p:spPr>
            <a:xfrm>
              <a:off x="-281888" y="4232899"/>
              <a:ext cx="1044698" cy="196679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8" name="Google Shape;408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09" name="Google Shape;409;p19"/>
          <p:cNvSpPr txBox="1"/>
          <p:nvPr>
            <p:ph idx="1" type="subTitle"/>
          </p:nvPr>
        </p:nvSpPr>
        <p:spPr>
          <a:xfrm>
            <a:off x="2835450" y="1017725"/>
            <a:ext cx="3410400" cy="28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1" name="Google Shape;411;p20"/>
          <p:cNvGrpSpPr/>
          <p:nvPr/>
        </p:nvGrpSpPr>
        <p:grpSpPr>
          <a:xfrm>
            <a:off x="-706235" y="-1528931"/>
            <a:ext cx="9861884" cy="9150482"/>
            <a:chOff x="-706235" y="-1528931"/>
            <a:chExt cx="9861884" cy="9150482"/>
          </a:xfrm>
        </p:grpSpPr>
        <p:sp>
          <p:nvSpPr>
            <p:cNvPr id="412" name="Google Shape;412;p20"/>
            <p:cNvSpPr/>
            <p:nvPr/>
          </p:nvSpPr>
          <p:spPr>
            <a:xfrm>
              <a:off x="-706235" y="460401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0"/>
            <p:cNvSpPr/>
            <p:nvPr/>
          </p:nvSpPr>
          <p:spPr>
            <a:xfrm flipH="1" rot="10800000">
              <a:off x="-201825" y="-1528931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4" name="Google Shape;414;p20"/>
          <p:cNvSpPr/>
          <p:nvPr/>
        </p:nvSpPr>
        <p:spPr>
          <a:xfrm>
            <a:off x="-1021725" y="3983847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 flipH="1">
            <a:off x="-828950" y="4250853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6" name="Google Shape;416;p20"/>
          <p:cNvGrpSpPr/>
          <p:nvPr/>
        </p:nvGrpSpPr>
        <p:grpSpPr>
          <a:xfrm>
            <a:off x="7632064" y="4367465"/>
            <a:ext cx="3894036" cy="692436"/>
            <a:chOff x="5477439" y="1590790"/>
            <a:chExt cx="3894036" cy="692436"/>
          </a:xfrm>
        </p:grpSpPr>
        <p:grpSp>
          <p:nvGrpSpPr>
            <p:cNvPr id="417" name="Google Shape;417;p20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418" name="Google Shape;418;p20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19" name="Google Shape;419;p20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0" name="Google Shape;420;p20"/>
            <p:cNvGrpSpPr/>
            <p:nvPr/>
          </p:nvGrpSpPr>
          <p:grpSpPr>
            <a:xfrm flipH="1">
              <a:off x="5898325" y="1789205"/>
              <a:ext cx="1567047" cy="45661"/>
              <a:chOff x="1754675" y="2566652"/>
              <a:chExt cx="1945675" cy="56700"/>
            </a:xfrm>
          </p:grpSpPr>
          <p:cxnSp>
            <p:nvCxnSpPr>
              <p:cNvPr id="421" name="Google Shape;421;p20"/>
              <p:cNvCxnSpPr/>
              <p:nvPr/>
            </p:nvCxnSpPr>
            <p:spPr>
              <a:xfrm>
                <a:off x="1754675" y="2595002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22" name="Google Shape;422;p20"/>
              <p:cNvSpPr/>
              <p:nvPr/>
            </p:nvSpPr>
            <p:spPr>
              <a:xfrm>
                <a:off x="3643650" y="2566652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3" name="Google Shape;423;p20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424" name="Google Shape;424;p20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25" name="Google Shape;425;p20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6" name="Google Shape;426;p20"/>
            <p:cNvGrpSpPr/>
            <p:nvPr/>
          </p:nvGrpSpPr>
          <p:grpSpPr>
            <a:xfrm flipH="1">
              <a:off x="6361172" y="1590790"/>
              <a:ext cx="3010303" cy="45661"/>
              <a:chOff x="631564" y="2679979"/>
              <a:chExt cx="3737650" cy="56700"/>
            </a:xfrm>
          </p:grpSpPr>
          <p:cxnSp>
            <p:nvCxnSpPr>
              <p:cNvPr id="427" name="Google Shape;427;p20"/>
              <p:cNvCxnSpPr/>
              <p:nvPr/>
            </p:nvCxnSpPr>
            <p:spPr>
              <a:xfrm>
                <a:off x="631564" y="2708329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28" name="Google Shape;428;p20"/>
              <p:cNvSpPr/>
              <p:nvPr/>
            </p:nvSpPr>
            <p:spPr>
              <a:xfrm>
                <a:off x="4312514" y="26799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29" name="Google Shape;429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0" name="Google Shape;430;p20"/>
          <p:cNvSpPr txBox="1"/>
          <p:nvPr>
            <p:ph idx="1" type="subTitle"/>
          </p:nvPr>
        </p:nvSpPr>
        <p:spPr>
          <a:xfrm>
            <a:off x="4869042" y="2513325"/>
            <a:ext cx="2535600" cy="16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1" name="Google Shape;431;p20"/>
          <p:cNvSpPr txBox="1"/>
          <p:nvPr>
            <p:ph idx="2" type="subTitle"/>
          </p:nvPr>
        </p:nvSpPr>
        <p:spPr>
          <a:xfrm>
            <a:off x="1739345" y="2513325"/>
            <a:ext cx="2535600" cy="16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2" name="Google Shape;432;p20"/>
          <p:cNvSpPr txBox="1"/>
          <p:nvPr>
            <p:ph idx="3" type="subTitle"/>
          </p:nvPr>
        </p:nvSpPr>
        <p:spPr>
          <a:xfrm>
            <a:off x="1739345" y="2037225"/>
            <a:ext cx="253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33" name="Google Shape;433;p20"/>
          <p:cNvSpPr txBox="1"/>
          <p:nvPr>
            <p:ph idx="4" type="subTitle"/>
          </p:nvPr>
        </p:nvSpPr>
        <p:spPr>
          <a:xfrm>
            <a:off x="4869042" y="2037225"/>
            <a:ext cx="253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3"/>
          <p:cNvGrpSpPr/>
          <p:nvPr/>
        </p:nvGrpSpPr>
        <p:grpSpPr>
          <a:xfrm>
            <a:off x="-642935" y="-1483293"/>
            <a:ext cx="10417533" cy="7928897"/>
            <a:chOff x="-642935" y="-1483293"/>
            <a:chExt cx="10417533" cy="7928897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-642935" y="-148329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6254199" y="4604003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" name="Google Shape;34;p3"/>
          <p:cNvGrpSpPr/>
          <p:nvPr/>
        </p:nvGrpSpPr>
        <p:grpSpPr>
          <a:xfrm>
            <a:off x="-732996" y="7"/>
            <a:ext cx="7266640" cy="5159850"/>
            <a:chOff x="-732996" y="7"/>
            <a:chExt cx="7266640" cy="5159850"/>
          </a:xfrm>
        </p:grpSpPr>
        <p:sp>
          <p:nvSpPr>
            <p:cNvPr id="35" name="Google Shape;35;p3"/>
            <p:cNvSpPr/>
            <p:nvPr/>
          </p:nvSpPr>
          <p:spPr>
            <a:xfrm rot="10800000">
              <a:off x="4161656" y="4976326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10800000">
              <a:off x="5115392" y="7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-732996" y="4324988"/>
              <a:ext cx="1821969" cy="184293"/>
            </a:xfrm>
            <a:custGeom>
              <a:rect b="b" l="l" r="r" t="t"/>
              <a:pathLst>
                <a:path extrusionOk="0" h="2901" w="28680">
                  <a:moveTo>
                    <a:pt x="28679" y="1"/>
                  </a:moveTo>
                  <a:lnTo>
                    <a:pt x="2737" y="162"/>
                  </a:lnTo>
                  <a:lnTo>
                    <a:pt x="1" y="2900"/>
                  </a:lnTo>
                  <a:lnTo>
                    <a:pt x="28679" y="2751"/>
                  </a:lnTo>
                  <a:lnTo>
                    <a:pt x="286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3"/>
          <p:cNvSpPr txBox="1"/>
          <p:nvPr>
            <p:ph type="title"/>
          </p:nvPr>
        </p:nvSpPr>
        <p:spPr>
          <a:xfrm>
            <a:off x="2085025" y="1564950"/>
            <a:ext cx="4158300" cy="15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" name="Google Shape;39;p3"/>
          <p:cNvSpPr txBox="1"/>
          <p:nvPr>
            <p:ph hasCustomPrompt="1" idx="2" type="title"/>
          </p:nvPr>
        </p:nvSpPr>
        <p:spPr>
          <a:xfrm>
            <a:off x="1050075" y="1564950"/>
            <a:ext cx="969000" cy="151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41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grpSp>
        <p:nvGrpSpPr>
          <p:cNvPr id="40" name="Google Shape;40;p3"/>
          <p:cNvGrpSpPr/>
          <p:nvPr/>
        </p:nvGrpSpPr>
        <p:grpSpPr>
          <a:xfrm>
            <a:off x="-10" y="-2237114"/>
            <a:ext cx="9822707" cy="9720614"/>
            <a:chOff x="-10" y="-2237114"/>
            <a:chExt cx="9822707" cy="9720614"/>
          </a:xfrm>
        </p:grpSpPr>
        <p:sp>
          <p:nvSpPr>
            <p:cNvPr id="41" name="Google Shape;41;p3"/>
            <p:cNvSpPr/>
            <p:nvPr/>
          </p:nvSpPr>
          <p:spPr>
            <a:xfrm rot="10800000">
              <a:off x="4707290" y="-2237114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-10" y="446596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 flipH="1">
            <a:off x="-1344315" y="539496"/>
            <a:ext cx="3074607" cy="453954"/>
            <a:chOff x="5478797" y="847321"/>
            <a:chExt cx="3074607" cy="453954"/>
          </a:xfrm>
        </p:grpSpPr>
        <p:grpSp>
          <p:nvGrpSpPr>
            <p:cNvPr id="44" name="Google Shape;44;p3"/>
            <p:cNvGrpSpPr/>
            <p:nvPr/>
          </p:nvGrpSpPr>
          <p:grpSpPr>
            <a:xfrm flipH="1">
              <a:off x="5675409" y="922405"/>
              <a:ext cx="2877996" cy="223763"/>
              <a:chOff x="1687059" y="2012316"/>
              <a:chExt cx="3573375" cy="277863"/>
            </a:xfrm>
          </p:grpSpPr>
          <p:sp>
            <p:nvSpPr>
              <p:cNvPr id="45" name="Google Shape;45;p3"/>
              <p:cNvSpPr/>
              <p:nvPr/>
            </p:nvSpPr>
            <p:spPr>
              <a:xfrm>
                <a:off x="1687059" y="2012316"/>
                <a:ext cx="3516675" cy="253825"/>
              </a:xfrm>
              <a:custGeom>
                <a:rect b="b" l="l" r="r" t="t"/>
                <a:pathLst>
                  <a:path extrusionOk="0" h="10153" w="140667">
                    <a:moveTo>
                      <a:pt x="0" y="0"/>
                    </a:moveTo>
                    <a:lnTo>
                      <a:pt x="67520" y="0"/>
                    </a:lnTo>
                    <a:lnTo>
                      <a:pt x="77673" y="10153"/>
                    </a:lnTo>
                    <a:lnTo>
                      <a:pt x="140667" y="1015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6" name="Google Shape;46;p3"/>
              <p:cNvSpPr/>
              <p:nvPr/>
            </p:nvSpPr>
            <p:spPr>
              <a:xfrm>
                <a:off x="5203734" y="22334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" name="Google Shape;47;p3"/>
            <p:cNvGrpSpPr/>
            <p:nvPr/>
          </p:nvGrpSpPr>
          <p:grpSpPr>
            <a:xfrm flipH="1">
              <a:off x="5478797" y="1255615"/>
              <a:ext cx="3010303" cy="45661"/>
              <a:chOff x="1766900" y="2869225"/>
              <a:chExt cx="3737650" cy="56700"/>
            </a:xfrm>
          </p:grpSpPr>
          <p:cxnSp>
            <p:nvCxnSpPr>
              <p:cNvPr id="48" name="Google Shape;48;p3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9" name="Google Shape;49;p3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" name="Google Shape;50;p3"/>
            <p:cNvGrpSpPr/>
            <p:nvPr/>
          </p:nvGrpSpPr>
          <p:grpSpPr>
            <a:xfrm flipH="1">
              <a:off x="6072799" y="847321"/>
              <a:ext cx="2430997" cy="185534"/>
              <a:chOff x="1748547" y="1392116"/>
              <a:chExt cx="5911958" cy="451312"/>
            </a:xfrm>
          </p:grpSpPr>
          <p:sp>
            <p:nvSpPr>
              <p:cNvPr id="51" name="Google Shape;51;p3"/>
              <p:cNvSpPr/>
              <p:nvPr/>
            </p:nvSpPr>
            <p:spPr>
              <a:xfrm>
                <a:off x="7542305" y="1725228"/>
                <a:ext cx="118200" cy="1182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1748547" y="1392116"/>
                <a:ext cx="5793758" cy="395567"/>
              </a:xfrm>
              <a:custGeom>
                <a:rect b="b" l="l" r="r" t="t"/>
                <a:pathLst>
                  <a:path extrusionOk="0" h="7583" w="111066">
                    <a:moveTo>
                      <a:pt x="0" y="0"/>
                    </a:moveTo>
                    <a:lnTo>
                      <a:pt x="79263" y="0"/>
                    </a:lnTo>
                    <a:lnTo>
                      <a:pt x="86847" y="7583"/>
                    </a:lnTo>
                    <a:lnTo>
                      <a:pt x="111066" y="758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6" name="Google Shape;436;p21"/>
          <p:cNvSpPr txBox="1"/>
          <p:nvPr>
            <p:ph idx="1" type="subTitle"/>
          </p:nvPr>
        </p:nvSpPr>
        <p:spPr>
          <a:xfrm>
            <a:off x="4755095" y="1667625"/>
            <a:ext cx="30408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7" name="Google Shape;437;p21"/>
          <p:cNvSpPr txBox="1"/>
          <p:nvPr>
            <p:ph idx="2" type="subTitle"/>
          </p:nvPr>
        </p:nvSpPr>
        <p:spPr>
          <a:xfrm>
            <a:off x="1348100" y="1667625"/>
            <a:ext cx="30408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438" name="Google Shape;438;p21"/>
          <p:cNvGrpSpPr/>
          <p:nvPr/>
        </p:nvGrpSpPr>
        <p:grpSpPr>
          <a:xfrm rot="10800000">
            <a:off x="-106737" y="-1645006"/>
            <a:ext cx="9548249" cy="7357518"/>
            <a:chOff x="-1311525" y="-1414418"/>
            <a:chExt cx="9548249" cy="7357518"/>
          </a:xfrm>
        </p:grpSpPr>
        <p:sp>
          <p:nvSpPr>
            <p:cNvPr id="439" name="Google Shape;439;p21"/>
            <p:cNvSpPr/>
            <p:nvPr/>
          </p:nvSpPr>
          <p:spPr>
            <a:xfrm rot="10800000">
              <a:off x="-1311525" y="-1414418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1"/>
            <p:cNvSpPr/>
            <p:nvPr/>
          </p:nvSpPr>
          <p:spPr>
            <a:xfrm flipH="1">
              <a:off x="-1120750" y="4056069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1" name="Google Shape;441;p21"/>
          <p:cNvSpPr/>
          <p:nvPr/>
        </p:nvSpPr>
        <p:spPr>
          <a:xfrm flipH="1" rot="10800000">
            <a:off x="5675306" y="4959976"/>
            <a:ext cx="1006784" cy="183531"/>
          </a:xfrm>
          <a:custGeom>
            <a:rect b="b" l="l" r="r" t="t"/>
            <a:pathLst>
              <a:path extrusionOk="0" h="2889" w="15848">
                <a:moveTo>
                  <a:pt x="0" y="0"/>
                </a:moveTo>
                <a:lnTo>
                  <a:pt x="2889" y="2889"/>
                </a:lnTo>
                <a:lnTo>
                  <a:pt x="15847" y="2889"/>
                </a:lnTo>
                <a:lnTo>
                  <a:pt x="129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2" name="Google Shape;442;p21"/>
          <p:cNvGrpSpPr/>
          <p:nvPr/>
        </p:nvGrpSpPr>
        <p:grpSpPr>
          <a:xfrm rot="10800000">
            <a:off x="-1228535" y="-1130234"/>
            <a:ext cx="11726682" cy="8568910"/>
            <a:chOff x="-2306160" y="-3140581"/>
            <a:chExt cx="11726682" cy="8568910"/>
          </a:xfrm>
        </p:grpSpPr>
        <p:sp>
          <p:nvSpPr>
            <p:cNvPr id="443" name="Google Shape;443;p21"/>
            <p:cNvSpPr/>
            <p:nvPr/>
          </p:nvSpPr>
          <p:spPr>
            <a:xfrm flipH="1" rot="10800000">
              <a:off x="-2306160" y="-314058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1"/>
            <p:cNvSpPr/>
            <p:nvPr/>
          </p:nvSpPr>
          <p:spPr>
            <a:xfrm flipH="1" rot="10800000">
              <a:off x="7082099" y="4876491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1"/>
            <p:cNvSpPr/>
            <p:nvPr/>
          </p:nvSpPr>
          <p:spPr>
            <a:xfrm>
              <a:off x="6615250" y="389092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6" name="Google Shape;446;p21"/>
          <p:cNvGrpSpPr/>
          <p:nvPr/>
        </p:nvGrpSpPr>
        <p:grpSpPr>
          <a:xfrm flipH="1" rot="10800000">
            <a:off x="-1315487" y="4349469"/>
            <a:ext cx="3296400" cy="703085"/>
            <a:chOff x="-12" y="3628590"/>
            <a:chExt cx="3296400" cy="703085"/>
          </a:xfrm>
        </p:grpSpPr>
        <p:grpSp>
          <p:nvGrpSpPr>
            <p:cNvPr id="447" name="Google Shape;447;p21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448" name="Google Shape;448;p21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49" name="Google Shape;449;p21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0" name="Google Shape;450;p21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451" name="Google Shape;451;p21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52" name="Google Shape;452;p21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3" name="Google Shape;453;p21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454" name="Google Shape;454;p21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55" name="Google Shape;455;p21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6" name="Google Shape;456;p21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457" name="Google Shape;457;p21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58" name="Google Shape;458;p21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0" name="Google Shape;460;p22"/>
          <p:cNvGrpSpPr/>
          <p:nvPr/>
        </p:nvGrpSpPr>
        <p:grpSpPr>
          <a:xfrm>
            <a:off x="-1123779" y="-1437185"/>
            <a:ext cx="12025151" cy="8843536"/>
            <a:chOff x="-1123779" y="-1437185"/>
            <a:chExt cx="12025151" cy="8843536"/>
          </a:xfrm>
        </p:grpSpPr>
        <p:sp>
          <p:nvSpPr>
            <p:cNvPr id="461" name="Google Shape;461;p22"/>
            <p:cNvSpPr/>
            <p:nvPr/>
          </p:nvSpPr>
          <p:spPr>
            <a:xfrm flipH="1">
              <a:off x="5785965" y="438881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2"/>
            <p:cNvSpPr/>
            <p:nvPr/>
          </p:nvSpPr>
          <p:spPr>
            <a:xfrm rot="10800000">
              <a:off x="6986174" y="-886660"/>
              <a:ext cx="3247250" cy="169871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13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2"/>
            <p:cNvSpPr/>
            <p:nvPr/>
          </p:nvSpPr>
          <p:spPr>
            <a:xfrm flipH="1" rot="10800000">
              <a:off x="-1123779" y="-1437185"/>
              <a:ext cx="3115510" cy="1837815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" name="Google Shape;464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65" name="Google Shape;465;p22"/>
          <p:cNvSpPr txBox="1"/>
          <p:nvPr>
            <p:ph idx="1" type="subTitle"/>
          </p:nvPr>
        </p:nvSpPr>
        <p:spPr>
          <a:xfrm>
            <a:off x="937625" y="2512054"/>
            <a:ext cx="2052600" cy="15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6" name="Google Shape;466;p22"/>
          <p:cNvSpPr txBox="1"/>
          <p:nvPr>
            <p:ph idx="2" type="subTitle"/>
          </p:nvPr>
        </p:nvSpPr>
        <p:spPr>
          <a:xfrm>
            <a:off x="3341062" y="2512054"/>
            <a:ext cx="2052600" cy="15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7" name="Google Shape;467;p22"/>
          <p:cNvSpPr txBox="1"/>
          <p:nvPr>
            <p:ph idx="3" type="subTitle"/>
          </p:nvPr>
        </p:nvSpPr>
        <p:spPr>
          <a:xfrm>
            <a:off x="5744505" y="2512054"/>
            <a:ext cx="2052600" cy="15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8" name="Google Shape;468;p22"/>
          <p:cNvSpPr txBox="1"/>
          <p:nvPr>
            <p:ph idx="4" type="subTitle"/>
          </p:nvPr>
        </p:nvSpPr>
        <p:spPr>
          <a:xfrm>
            <a:off x="937625" y="2067100"/>
            <a:ext cx="2052600" cy="52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69" name="Google Shape;469;p22"/>
          <p:cNvSpPr txBox="1"/>
          <p:nvPr>
            <p:ph idx="5" type="subTitle"/>
          </p:nvPr>
        </p:nvSpPr>
        <p:spPr>
          <a:xfrm>
            <a:off x="3341063" y="2067100"/>
            <a:ext cx="2052600" cy="52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70" name="Google Shape;470;p22"/>
          <p:cNvSpPr txBox="1"/>
          <p:nvPr>
            <p:ph idx="6" type="subTitle"/>
          </p:nvPr>
        </p:nvSpPr>
        <p:spPr>
          <a:xfrm>
            <a:off x="5744502" y="2067100"/>
            <a:ext cx="2052600" cy="52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471" name="Google Shape;471;p22"/>
          <p:cNvGrpSpPr/>
          <p:nvPr/>
        </p:nvGrpSpPr>
        <p:grpSpPr>
          <a:xfrm flipH="1" rot="10800000">
            <a:off x="-1469087" y="4289940"/>
            <a:ext cx="3296400" cy="703085"/>
            <a:chOff x="-12" y="3628590"/>
            <a:chExt cx="3296400" cy="703085"/>
          </a:xfrm>
        </p:grpSpPr>
        <p:grpSp>
          <p:nvGrpSpPr>
            <p:cNvPr id="472" name="Google Shape;472;p22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473" name="Google Shape;473;p22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74" name="Google Shape;474;p22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5" name="Google Shape;475;p22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476" name="Google Shape;476;p22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77" name="Google Shape;477;p22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8" name="Google Shape;478;p22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479" name="Google Shape;479;p22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80" name="Google Shape;480;p22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1" name="Google Shape;481;p22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482" name="Google Shape;482;p22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83" name="Google Shape;483;p22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84" name="Google Shape;484;p22"/>
          <p:cNvGrpSpPr/>
          <p:nvPr/>
        </p:nvGrpSpPr>
        <p:grpSpPr>
          <a:xfrm>
            <a:off x="-592558" y="-10342"/>
            <a:ext cx="7481573" cy="5159023"/>
            <a:chOff x="-592558" y="-10342"/>
            <a:chExt cx="7481573" cy="5159023"/>
          </a:xfrm>
        </p:grpSpPr>
        <p:sp>
          <p:nvSpPr>
            <p:cNvPr id="485" name="Google Shape;485;p22"/>
            <p:cNvSpPr/>
            <p:nvPr/>
          </p:nvSpPr>
          <p:spPr>
            <a:xfrm flipH="1" rot="10800000">
              <a:off x="-592558" y="-10342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2"/>
            <p:cNvSpPr/>
            <p:nvPr/>
          </p:nvSpPr>
          <p:spPr>
            <a:xfrm flipH="1" rot="10800000">
              <a:off x="5882231" y="4965151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7" name="Google Shape;487;p22"/>
          <p:cNvSpPr/>
          <p:nvPr/>
        </p:nvSpPr>
        <p:spPr>
          <a:xfrm flipH="1">
            <a:off x="6761059" y="4250475"/>
            <a:ext cx="3573015" cy="1869125"/>
          </a:xfrm>
          <a:custGeom>
            <a:rect b="b" l="l" r="r" t="t"/>
            <a:pathLst>
              <a:path extrusionOk="0" h="33981" w="64958">
                <a:moveTo>
                  <a:pt x="1" y="0"/>
                </a:moveTo>
                <a:lnTo>
                  <a:pt x="1" y="33831"/>
                </a:lnTo>
                <a:lnTo>
                  <a:pt x="64957" y="33980"/>
                </a:lnTo>
                <a:lnTo>
                  <a:pt x="64957" y="33980"/>
                </a:lnTo>
                <a:lnTo>
                  <a:pt x="3099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90" name="Google Shape;490;p23"/>
          <p:cNvSpPr txBox="1"/>
          <p:nvPr>
            <p:ph idx="1" type="subTitle"/>
          </p:nvPr>
        </p:nvSpPr>
        <p:spPr>
          <a:xfrm>
            <a:off x="1689126" y="1760650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1" name="Google Shape;491;p23"/>
          <p:cNvSpPr txBox="1"/>
          <p:nvPr>
            <p:ph idx="2" type="subTitle"/>
          </p:nvPr>
        </p:nvSpPr>
        <p:spPr>
          <a:xfrm>
            <a:off x="5210878" y="1760650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2" name="Google Shape;492;p23"/>
          <p:cNvSpPr txBox="1"/>
          <p:nvPr>
            <p:ph idx="3" type="subTitle"/>
          </p:nvPr>
        </p:nvSpPr>
        <p:spPr>
          <a:xfrm>
            <a:off x="1689126" y="3345025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3" name="Google Shape;493;p23"/>
          <p:cNvSpPr txBox="1"/>
          <p:nvPr>
            <p:ph idx="4" type="subTitle"/>
          </p:nvPr>
        </p:nvSpPr>
        <p:spPr>
          <a:xfrm>
            <a:off x="5210878" y="3345025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4" name="Google Shape;494;p23"/>
          <p:cNvSpPr txBox="1"/>
          <p:nvPr>
            <p:ph idx="5" type="subTitle"/>
          </p:nvPr>
        </p:nvSpPr>
        <p:spPr>
          <a:xfrm>
            <a:off x="1689126" y="145555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95" name="Google Shape;495;p23"/>
          <p:cNvSpPr txBox="1"/>
          <p:nvPr>
            <p:ph idx="6" type="subTitle"/>
          </p:nvPr>
        </p:nvSpPr>
        <p:spPr>
          <a:xfrm>
            <a:off x="1689126" y="304000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96" name="Google Shape;496;p23"/>
          <p:cNvSpPr txBox="1"/>
          <p:nvPr>
            <p:ph idx="7" type="subTitle"/>
          </p:nvPr>
        </p:nvSpPr>
        <p:spPr>
          <a:xfrm>
            <a:off x="5210851" y="145555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97" name="Google Shape;497;p23"/>
          <p:cNvSpPr txBox="1"/>
          <p:nvPr>
            <p:ph idx="8" type="subTitle"/>
          </p:nvPr>
        </p:nvSpPr>
        <p:spPr>
          <a:xfrm>
            <a:off x="5210851" y="304000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498" name="Google Shape;498;p23"/>
          <p:cNvGrpSpPr/>
          <p:nvPr/>
        </p:nvGrpSpPr>
        <p:grpSpPr>
          <a:xfrm>
            <a:off x="-1014025" y="-964868"/>
            <a:ext cx="10158024" cy="7826893"/>
            <a:chOff x="-1014025" y="-964868"/>
            <a:chExt cx="10158024" cy="7826893"/>
          </a:xfrm>
        </p:grpSpPr>
        <p:sp>
          <p:nvSpPr>
            <p:cNvPr id="499" name="Google Shape;499;p23"/>
            <p:cNvSpPr/>
            <p:nvPr/>
          </p:nvSpPr>
          <p:spPr>
            <a:xfrm rot="10800000">
              <a:off x="-1014025" y="-964868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3"/>
            <p:cNvSpPr/>
            <p:nvPr/>
          </p:nvSpPr>
          <p:spPr>
            <a:xfrm flipH="1">
              <a:off x="-213475" y="4974994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" name="Google Shape;501;p23"/>
          <p:cNvGrpSpPr/>
          <p:nvPr/>
        </p:nvGrpSpPr>
        <p:grpSpPr>
          <a:xfrm flipH="1">
            <a:off x="-2799911" y="4184068"/>
            <a:ext cx="3894036" cy="692436"/>
            <a:chOff x="5477439" y="1590790"/>
            <a:chExt cx="3894036" cy="692436"/>
          </a:xfrm>
        </p:grpSpPr>
        <p:grpSp>
          <p:nvGrpSpPr>
            <p:cNvPr id="502" name="Google Shape;502;p23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503" name="Google Shape;503;p23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04" name="Google Shape;504;p23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5" name="Google Shape;505;p23"/>
            <p:cNvGrpSpPr/>
            <p:nvPr/>
          </p:nvGrpSpPr>
          <p:grpSpPr>
            <a:xfrm flipH="1">
              <a:off x="5898325" y="1789205"/>
              <a:ext cx="1567047" cy="45661"/>
              <a:chOff x="1754675" y="2566652"/>
              <a:chExt cx="1945675" cy="56700"/>
            </a:xfrm>
          </p:grpSpPr>
          <p:cxnSp>
            <p:nvCxnSpPr>
              <p:cNvPr id="506" name="Google Shape;506;p23"/>
              <p:cNvCxnSpPr/>
              <p:nvPr/>
            </p:nvCxnSpPr>
            <p:spPr>
              <a:xfrm>
                <a:off x="1754675" y="2595002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07" name="Google Shape;507;p23"/>
              <p:cNvSpPr/>
              <p:nvPr/>
            </p:nvSpPr>
            <p:spPr>
              <a:xfrm>
                <a:off x="3643650" y="2566652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8" name="Google Shape;508;p23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509" name="Google Shape;509;p23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10" name="Google Shape;510;p23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1" name="Google Shape;511;p23"/>
            <p:cNvGrpSpPr/>
            <p:nvPr/>
          </p:nvGrpSpPr>
          <p:grpSpPr>
            <a:xfrm flipH="1">
              <a:off x="6361172" y="1590790"/>
              <a:ext cx="3010303" cy="45661"/>
              <a:chOff x="631564" y="2679979"/>
              <a:chExt cx="3737650" cy="56700"/>
            </a:xfrm>
          </p:grpSpPr>
          <p:cxnSp>
            <p:nvCxnSpPr>
              <p:cNvPr id="512" name="Google Shape;512;p23"/>
              <p:cNvCxnSpPr/>
              <p:nvPr/>
            </p:nvCxnSpPr>
            <p:spPr>
              <a:xfrm>
                <a:off x="631564" y="2708329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13" name="Google Shape;513;p23"/>
              <p:cNvSpPr/>
              <p:nvPr/>
            </p:nvSpPr>
            <p:spPr>
              <a:xfrm>
                <a:off x="4312514" y="26799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14" name="Google Shape;514;p23"/>
          <p:cNvSpPr/>
          <p:nvPr/>
        </p:nvSpPr>
        <p:spPr>
          <a:xfrm flipH="1" rot="10800000">
            <a:off x="7721650" y="487649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5" name="Google Shape;515;p23"/>
          <p:cNvGrpSpPr/>
          <p:nvPr/>
        </p:nvGrpSpPr>
        <p:grpSpPr>
          <a:xfrm>
            <a:off x="-2689610" y="-2478031"/>
            <a:ext cx="13399307" cy="8256735"/>
            <a:chOff x="-2689610" y="-2478031"/>
            <a:chExt cx="13399307" cy="8256735"/>
          </a:xfrm>
        </p:grpSpPr>
        <p:sp>
          <p:nvSpPr>
            <p:cNvPr id="516" name="Google Shape;516;p23"/>
            <p:cNvSpPr/>
            <p:nvPr/>
          </p:nvSpPr>
          <p:spPr>
            <a:xfrm flipH="1" rot="10800000">
              <a:off x="-2689610" y="-247803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3"/>
            <p:cNvSpPr/>
            <p:nvPr/>
          </p:nvSpPr>
          <p:spPr>
            <a:xfrm>
              <a:off x="7904425" y="424129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20" name="Google Shape;520;p24"/>
          <p:cNvSpPr txBox="1"/>
          <p:nvPr>
            <p:ph idx="1" type="subTitle"/>
          </p:nvPr>
        </p:nvSpPr>
        <p:spPr>
          <a:xfrm>
            <a:off x="720000" y="1955324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1" name="Google Shape;521;p24"/>
          <p:cNvSpPr txBox="1"/>
          <p:nvPr>
            <p:ph idx="2" type="subTitle"/>
          </p:nvPr>
        </p:nvSpPr>
        <p:spPr>
          <a:xfrm>
            <a:off x="3392266" y="1955324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2" name="Google Shape;522;p24"/>
          <p:cNvSpPr txBox="1"/>
          <p:nvPr>
            <p:ph idx="3" type="subTitle"/>
          </p:nvPr>
        </p:nvSpPr>
        <p:spPr>
          <a:xfrm>
            <a:off x="720000" y="3833100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3" name="Google Shape;523;p24"/>
          <p:cNvSpPr txBox="1"/>
          <p:nvPr>
            <p:ph idx="4" type="subTitle"/>
          </p:nvPr>
        </p:nvSpPr>
        <p:spPr>
          <a:xfrm>
            <a:off x="3392266" y="3833100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4" name="Google Shape;524;p24"/>
          <p:cNvSpPr txBox="1"/>
          <p:nvPr>
            <p:ph idx="5" type="subTitle"/>
          </p:nvPr>
        </p:nvSpPr>
        <p:spPr>
          <a:xfrm>
            <a:off x="6064528" y="1955324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5" name="Google Shape;525;p24"/>
          <p:cNvSpPr txBox="1"/>
          <p:nvPr>
            <p:ph idx="6" type="subTitle"/>
          </p:nvPr>
        </p:nvSpPr>
        <p:spPr>
          <a:xfrm>
            <a:off x="6064528" y="3833100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6" name="Google Shape;526;p24"/>
          <p:cNvSpPr txBox="1"/>
          <p:nvPr>
            <p:ph idx="7" type="subTitle"/>
          </p:nvPr>
        </p:nvSpPr>
        <p:spPr>
          <a:xfrm>
            <a:off x="724640" y="1734325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27" name="Google Shape;527;p24"/>
          <p:cNvSpPr txBox="1"/>
          <p:nvPr>
            <p:ph idx="8" type="subTitle"/>
          </p:nvPr>
        </p:nvSpPr>
        <p:spPr>
          <a:xfrm>
            <a:off x="3396904" y="1734325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28" name="Google Shape;528;p24"/>
          <p:cNvSpPr txBox="1"/>
          <p:nvPr>
            <p:ph idx="9" type="subTitle"/>
          </p:nvPr>
        </p:nvSpPr>
        <p:spPr>
          <a:xfrm>
            <a:off x="6069165" y="1734325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29" name="Google Shape;529;p24"/>
          <p:cNvSpPr txBox="1"/>
          <p:nvPr>
            <p:ph idx="13" type="subTitle"/>
          </p:nvPr>
        </p:nvSpPr>
        <p:spPr>
          <a:xfrm>
            <a:off x="724640" y="3608903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30" name="Google Shape;530;p24"/>
          <p:cNvSpPr txBox="1"/>
          <p:nvPr>
            <p:ph idx="14" type="subTitle"/>
          </p:nvPr>
        </p:nvSpPr>
        <p:spPr>
          <a:xfrm>
            <a:off x="3396904" y="3608903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31" name="Google Shape;531;p24"/>
          <p:cNvSpPr txBox="1"/>
          <p:nvPr>
            <p:ph idx="15" type="subTitle"/>
          </p:nvPr>
        </p:nvSpPr>
        <p:spPr>
          <a:xfrm>
            <a:off x="6069165" y="3608903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532" name="Google Shape;532;p24"/>
          <p:cNvGrpSpPr/>
          <p:nvPr/>
        </p:nvGrpSpPr>
        <p:grpSpPr>
          <a:xfrm>
            <a:off x="-1764035" y="-2478031"/>
            <a:ext cx="10908034" cy="9340057"/>
            <a:chOff x="-1764035" y="-2478031"/>
            <a:chExt cx="10908034" cy="9340057"/>
          </a:xfrm>
        </p:grpSpPr>
        <p:sp>
          <p:nvSpPr>
            <p:cNvPr id="533" name="Google Shape;533;p24"/>
            <p:cNvSpPr/>
            <p:nvPr/>
          </p:nvSpPr>
          <p:spPr>
            <a:xfrm flipH="1" rot="10800000">
              <a:off x="-1764035" y="-247803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4"/>
            <p:cNvSpPr/>
            <p:nvPr/>
          </p:nvSpPr>
          <p:spPr>
            <a:xfrm>
              <a:off x="-213475" y="4974994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" name="Google Shape;535;p24"/>
          <p:cNvGrpSpPr/>
          <p:nvPr/>
        </p:nvGrpSpPr>
        <p:grpSpPr>
          <a:xfrm flipH="1" rot="10800000">
            <a:off x="8041939" y="144568"/>
            <a:ext cx="3894036" cy="692436"/>
            <a:chOff x="5477439" y="1590790"/>
            <a:chExt cx="3894036" cy="692436"/>
          </a:xfrm>
        </p:grpSpPr>
        <p:grpSp>
          <p:nvGrpSpPr>
            <p:cNvPr id="536" name="Google Shape;536;p24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537" name="Google Shape;537;p24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38" name="Google Shape;538;p24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9" name="Google Shape;539;p24"/>
            <p:cNvGrpSpPr/>
            <p:nvPr/>
          </p:nvGrpSpPr>
          <p:grpSpPr>
            <a:xfrm flipH="1">
              <a:off x="5898325" y="1789205"/>
              <a:ext cx="1567047" cy="45661"/>
              <a:chOff x="1754675" y="2566652"/>
              <a:chExt cx="1945675" cy="56700"/>
            </a:xfrm>
          </p:grpSpPr>
          <p:cxnSp>
            <p:nvCxnSpPr>
              <p:cNvPr id="540" name="Google Shape;540;p24"/>
              <p:cNvCxnSpPr/>
              <p:nvPr/>
            </p:nvCxnSpPr>
            <p:spPr>
              <a:xfrm>
                <a:off x="1754675" y="2595002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41" name="Google Shape;541;p24"/>
              <p:cNvSpPr/>
              <p:nvPr/>
            </p:nvSpPr>
            <p:spPr>
              <a:xfrm>
                <a:off x="3643650" y="2566652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2" name="Google Shape;542;p24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543" name="Google Shape;543;p24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44" name="Google Shape;544;p24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5" name="Google Shape;545;p24"/>
            <p:cNvGrpSpPr/>
            <p:nvPr/>
          </p:nvGrpSpPr>
          <p:grpSpPr>
            <a:xfrm flipH="1">
              <a:off x="6361172" y="1590790"/>
              <a:ext cx="3010303" cy="45661"/>
              <a:chOff x="631564" y="2679979"/>
              <a:chExt cx="3737650" cy="56700"/>
            </a:xfrm>
          </p:grpSpPr>
          <p:cxnSp>
            <p:nvCxnSpPr>
              <p:cNvPr id="546" name="Google Shape;546;p24"/>
              <p:cNvCxnSpPr/>
              <p:nvPr/>
            </p:nvCxnSpPr>
            <p:spPr>
              <a:xfrm>
                <a:off x="631564" y="2708329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47" name="Google Shape;547;p24"/>
              <p:cNvSpPr/>
              <p:nvPr/>
            </p:nvSpPr>
            <p:spPr>
              <a:xfrm>
                <a:off x="4312514" y="26799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48" name="Google Shape;548;p24"/>
          <p:cNvSpPr/>
          <p:nvPr/>
        </p:nvSpPr>
        <p:spPr>
          <a:xfrm rot="10800000">
            <a:off x="-876276" y="487649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9" name="Google Shape;549;p24"/>
          <p:cNvGrpSpPr/>
          <p:nvPr/>
        </p:nvGrpSpPr>
        <p:grpSpPr>
          <a:xfrm>
            <a:off x="-1205775" y="-700418"/>
            <a:ext cx="11406422" cy="6958608"/>
            <a:chOff x="-1205775" y="-700418"/>
            <a:chExt cx="11406422" cy="6958608"/>
          </a:xfrm>
        </p:grpSpPr>
        <p:sp>
          <p:nvSpPr>
            <p:cNvPr id="550" name="Google Shape;550;p24"/>
            <p:cNvSpPr/>
            <p:nvPr/>
          </p:nvSpPr>
          <p:spPr>
            <a:xfrm rot="10800000">
              <a:off x="-1205775" y="-700418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4"/>
            <p:cNvSpPr/>
            <p:nvPr/>
          </p:nvSpPr>
          <p:spPr>
            <a:xfrm>
              <a:off x="7395375" y="4720782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3" name="Google Shape;553;p25"/>
          <p:cNvGrpSpPr/>
          <p:nvPr/>
        </p:nvGrpSpPr>
        <p:grpSpPr>
          <a:xfrm>
            <a:off x="-810334" y="-1436216"/>
            <a:ext cx="10049270" cy="7866187"/>
            <a:chOff x="-810334" y="-1436216"/>
            <a:chExt cx="10049270" cy="7866187"/>
          </a:xfrm>
        </p:grpSpPr>
        <p:sp>
          <p:nvSpPr>
            <p:cNvPr id="554" name="Google Shape;554;p25"/>
            <p:cNvSpPr/>
            <p:nvPr/>
          </p:nvSpPr>
          <p:spPr>
            <a:xfrm rot="10800000">
              <a:off x="-56042" y="-1436216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5"/>
            <p:cNvSpPr/>
            <p:nvPr/>
          </p:nvSpPr>
          <p:spPr>
            <a:xfrm>
              <a:off x="-810334" y="4506921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5"/>
            <p:cNvSpPr/>
            <p:nvPr/>
          </p:nvSpPr>
          <p:spPr>
            <a:xfrm flipH="1">
              <a:off x="5463604" y="4588371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" name="Google Shape;557;p25"/>
          <p:cNvGrpSpPr/>
          <p:nvPr/>
        </p:nvGrpSpPr>
        <p:grpSpPr>
          <a:xfrm>
            <a:off x="-483963" y="343842"/>
            <a:ext cx="10364069" cy="4799653"/>
            <a:chOff x="-483963" y="343842"/>
            <a:chExt cx="10364069" cy="4799653"/>
          </a:xfrm>
        </p:grpSpPr>
        <p:sp>
          <p:nvSpPr>
            <p:cNvPr id="558" name="Google Shape;558;p25"/>
            <p:cNvSpPr/>
            <p:nvPr/>
          </p:nvSpPr>
          <p:spPr>
            <a:xfrm flipH="1">
              <a:off x="-483963" y="343842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5"/>
            <p:cNvSpPr/>
            <p:nvPr/>
          </p:nvSpPr>
          <p:spPr>
            <a:xfrm>
              <a:off x="490516" y="4911500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5"/>
            <p:cNvSpPr/>
            <p:nvPr/>
          </p:nvSpPr>
          <p:spPr>
            <a:xfrm flipH="1">
              <a:off x="8647766" y="4521501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1" name="Google Shape;561;p25"/>
          <p:cNvSpPr/>
          <p:nvPr/>
        </p:nvSpPr>
        <p:spPr>
          <a:xfrm>
            <a:off x="7423987" y="-8"/>
            <a:ext cx="1006784" cy="183531"/>
          </a:xfrm>
          <a:custGeom>
            <a:rect b="b" l="l" r="r" t="t"/>
            <a:pathLst>
              <a:path extrusionOk="0" h="2889" w="15848">
                <a:moveTo>
                  <a:pt x="0" y="0"/>
                </a:moveTo>
                <a:lnTo>
                  <a:pt x="2889" y="2889"/>
                </a:lnTo>
                <a:lnTo>
                  <a:pt x="15847" y="2889"/>
                </a:lnTo>
                <a:lnTo>
                  <a:pt x="129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25"/>
          <p:cNvSpPr txBox="1"/>
          <p:nvPr>
            <p:ph hasCustomPrompt="1" type="title"/>
          </p:nvPr>
        </p:nvSpPr>
        <p:spPr>
          <a:xfrm>
            <a:off x="3365094" y="876275"/>
            <a:ext cx="37542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3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563" name="Google Shape;563;p25"/>
          <p:cNvSpPr txBox="1"/>
          <p:nvPr>
            <p:ph idx="1" type="subTitle"/>
          </p:nvPr>
        </p:nvSpPr>
        <p:spPr>
          <a:xfrm>
            <a:off x="3365094" y="1492766"/>
            <a:ext cx="3754200" cy="4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4" name="Google Shape;564;p25"/>
          <p:cNvSpPr txBox="1"/>
          <p:nvPr>
            <p:ph hasCustomPrompt="1" idx="2" type="title"/>
          </p:nvPr>
        </p:nvSpPr>
        <p:spPr>
          <a:xfrm>
            <a:off x="3365094" y="2041118"/>
            <a:ext cx="37542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3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565" name="Google Shape;565;p25"/>
          <p:cNvSpPr txBox="1"/>
          <p:nvPr>
            <p:ph idx="3" type="subTitle"/>
          </p:nvPr>
        </p:nvSpPr>
        <p:spPr>
          <a:xfrm>
            <a:off x="3365094" y="2654570"/>
            <a:ext cx="3754200" cy="4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6" name="Google Shape;566;p25"/>
          <p:cNvSpPr txBox="1"/>
          <p:nvPr>
            <p:ph hasCustomPrompt="1" idx="4" type="title"/>
          </p:nvPr>
        </p:nvSpPr>
        <p:spPr>
          <a:xfrm>
            <a:off x="3365094" y="3205961"/>
            <a:ext cx="37542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3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567" name="Google Shape;567;p25"/>
          <p:cNvSpPr txBox="1"/>
          <p:nvPr>
            <p:ph idx="5" type="subTitle"/>
          </p:nvPr>
        </p:nvSpPr>
        <p:spPr>
          <a:xfrm>
            <a:off x="3365094" y="3816373"/>
            <a:ext cx="3754200" cy="4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568" name="Google Shape;568;p25"/>
          <p:cNvGrpSpPr/>
          <p:nvPr/>
        </p:nvGrpSpPr>
        <p:grpSpPr>
          <a:xfrm>
            <a:off x="-955172" y="-1359417"/>
            <a:ext cx="11011936" cy="8170456"/>
            <a:chOff x="-955172" y="-1359417"/>
            <a:chExt cx="11011936" cy="8170456"/>
          </a:xfrm>
        </p:grpSpPr>
        <p:sp>
          <p:nvSpPr>
            <p:cNvPr id="569" name="Google Shape;569;p25"/>
            <p:cNvSpPr/>
            <p:nvPr/>
          </p:nvSpPr>
          <p:spPr>
            <a:xfrm flipH="1" rot="10800000">
              <a:off x="-955172" y="-1359417"/>
              <a:ext cx="2979895" cy="175781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5"/>
            <p:cNvSpPr/>
            <p:nvPr/>
          </p:nvSpPr>
          <p:spPr>
            <a:xfrm flipH="1">
              <a:off x="5718529" y="4734383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5"/>
            <p:cNvSpPr/>
            <p:nvPr/>
          </p:nvSpPr>
          <p:spPr>
            <a:xfrm flipH="1" rot="10800000">
              <a:off x="7251492" y="-83652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5"/>
            <p:cNvSpPr/>
            <p:nvPr/>
          </p:nvSpPr>
          <p:spPr>
            <a:xfrm flipH="1">
              <a:off x="-718483" y="474047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" name="Google Shape;573;p25"/>
          <p:cNvGrpSpPr/>
          <p:nvPr/>
        </p:nvGrpSpPr>
        <p:grpSpPr>
          <a:xfrm>
            <a:off x="-3334299" y="835002"/>
            <a:ext cx="14148600" cy="3523278"/>
            <a:chOff x="-3334299" y="835002"/>
            <a:chExt cx="14148600" cy="3523278"/>
          </a:xfrm>
        </p:grpSpPr>
        <p:grpSp>
          <p:nvGrpSpPr>
            <p:cNvPr id="574" name="Google Shape;574;p25"/>
            <p:cNvGrpSpPr/>
            <p:nvPr/>
          </p:nvGrpSpPr>
          <p:grpSpPr>
            <a:xfrm flipH="1">
              <a:off x="7517900" y="835002"/>
              <a:ext cx="3296400" cy="703085"/>
              <a:chOff x="-12" y="3628590"/>
              <a:chExt cx="3296400" cy="703085"/>
            </a:xfrm>
          </p:grpSpPr>
          <p:grpSp>
            <p:nvGrpSpPr>
              <p:cNvPr id="575" name="Google Shape;575;p25"/>
              <p:cNvGrpSpPr/>
              <p:nvPr/>
            </p:nvGrpSpPr>
            <p:grpSpPr>
              <a:xfrm>
                <a:off x="854867" y="3996692"/>
                <a:ext cx="1567047" cy="45661"/>
                <a:chOff x="1754675" y="2661275"/>
                <a:chExt cx="1945675" cy="56700"/>
              </a:xfrm>
            </p:grpSpPr>
            <p:cxnSp>
              <p:nvCxnSpPr>
                <p:cNvPr id="576" name="Google Shape;576;p25"/>
                <p:cNvCxnSpPr/>
                <p:nvPr/>
              </p:nvCxnSpPr>
              <p:spPr>
                <a:xfrm>
                  <a:off x="1754675" y="2689625"/>
                  <a:ext cx="1896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77" name="Google Shape;577;p25"/>
                <p:cNvSpPr/>
                <p:nvPr/>
              </p:nvSpPr>
              <p:spPr>
                <a:xfrm>
                  <a:off x="3643650" y="266127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8" name="Google Shape;578;p25"/>
              <p:cNvGrpSpPr/>
              <p:nvPr/>
            </p:nvGrpSpPr>
            <p:grpSpPr>
              <a:xfrm>
                <a:off x="518420" y="4195487"/>
                <a:ext cx="1561280" cy="136187"/>
                <a:chOff x="1754675" y="2824000"/>
                <a:chExt cx="4728285" cy="412439"/>
              </a:xfrm>
            </p:grpSpPr>
            <p:sp>
              <p:nvSpPr>
                <p:cNvPr id="579" name="Google Shape;579;p25"/>
                <p:cNvSpPr/>
                <p:nvPr/>
              </p:nvSpPr>
              <p:spPr>
                <a:xfrm>
                  <a:off x="1754675" y="2824000"/>
                  <a:ext cx="4593868" cy="355100"/>
                </a:xfrm>
                <a:custGeom>
                  <a:rect b="b" l="l" r="r" t="t"/>
                  <a:pathLst>
                    <a:path extrusionOk="0" h="5994" w="77550">
                      <a:moveTo>
                        <a:pt x="0" y="0"/>
                      </a:moveTo>
                      <a:lnTo>
                        <a:pt x="59202" y="0"/>
                      </a:lnTo>
                      <a:lnTo>
                        <a:pt x="65196" y="5994"/>
                      </a:lnTo>
                      <a:lnTo>
                        <a:pt x="77550" y="5994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580" name="Google Shape;580;p25"/>
                <p:cNvSpPr/>
                <p:nvPr/>
              </p:nvSpPr>
              <p:spPr>
                <a:xfrm>
                  <a:off x="6348560" y="3102039"/>
                  <a:ext cx="134400" cy="1344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1" name="Google Shape;581;p25"/>
              <p:cNvGrpSpPr/>
              <p:nvPr/>
            </p:nvGrpSpPr>
            <p:grpSpPr>
              <a:xfrm>
                <a:off x="226304" y="3764887"/>
                <a:ext cx="3070084" cy="102364"/>
                <a:chOff x="1779150" y="2604263"/>
                <a:chExt cx="3811875" cy="127113"/>
              </a:xfrm>
            </p:grpSpPr>
            <p:sp>
              <p:nvSpPr>
                <p:cNvPr id="582" name="Google Shape;582;p25"/>
                <p:cNvSpPr/>
                <p:nvPr/>
              </p:nvSpPr>
              <p:spPr>
                <a:xfrm>
                  <a:off x="1779150" y="2630450"/>
                  <a:ext cx="3755175" cy="100925"/>
                </a:xfrm>
                <a:custGeom>
                  <a:rect b="b" l="l" r="r" t="t"/>
                  <a:pathLst>
                    <a:path extrusionOk="0" h="4037" w="150207">
                      <a:moveTo>
                        <a:pt x="0" y="4037"/>
                      </a:moveTo>
                      <a:lnTo>
                        <a:pt x="83176" y="4037"/>
                      </a:lnTo>
                      <a:lnTo>
                        <a:pt x="87213" y="0"/>
                      </a:lnTo>
                      <a:lnTo>
                        <a:pt x="150207" y="0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583" name="Google Shape;583;p25"/>
                <p:cNvSpPr/>
                <p:nvPr/>
              </p:nvSpPr>
              <p:spPr>
                <a:xfrm>
                  <a:off x="5534325" y="2604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4" name="Google Shape;584;p25"/>
              <p:cNvGrpSpPr/>
              <p:nvPr/>
            </p:nvGrpSpPr>
            <p:grpSpPr>
              <a:xfrm>
                <a:off x="-12" y="3628590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585" name="Google Shape;585;p25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86" name="Google Shape;586;p25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87" name="Google Shape;587;p25"/>
            <p:cNvGrpSpPr/>
            <p:nvPr/>
          </p:nvGrpSpPr>
          <p:grpSpPr>
            <a:xfrm flipH="1">
              <a:off x="-3334299" y="3816365"/>
              <a:ext cx="4555892" cy="541915"/>
              <a:chOff x="5950034" y="3380465"/>
              <a:chExt cx="4555892" cy="541915"/>
            </a:xfrm>
          </p:grpSpPr>
          <p:grpSp>
            <p:nvGrpSpPr>
              <p:cNvPr id="588" name="Google Shape;588;p25"/>
              <p:cNvGrpSpPr/>
              <p:nvPr/>
            </p:nvGrpSpPr>
            <p:grpSpPr>
              <a:xfrm rot="10800000">
                <a:off x="5950034" y="3380473"/>
                <a:ext cx="2877996" cy="223763"/>
                <a:chOff x="1748550" y="2064750"/>
                <a:chExt cx="3573375" cy="277863"/>
              </a:xfrm>
            </p:grpSpPr>
            <p:sp>
              <p:nvSpPr>
                <p:cNvPr id="589" name="Google Shape;589;p25"/>
                <p:cNvSpPr/>
                <p:nvPr/>
              </p:nvSpPr>
              <p:spPr>
                <a:xfrm>
                  <a:off x="1748550" y="2064750"/>
                  <a:ext cx="3516675" cy="253825"/>
                </a:xfrm>
                <a:custGeom>
                  <a:rect b="b" l="l" r="r" t="t"/>
                  <a:pathLst>
                    <a:path extrusionOk="0" h="10153" w="140667">
                      <a:moveTo>
                        <a:pt x="0" y="0"/>
                      </a:moveTo>
                      <a:lnTo>
                        <a:pt x="67520" y="0"/>
                      </a:lnTo>
                      <a:lnTo>
                        <a:pt x="77673" y="10153"/>
                      </a:lnTo>
                      <a:lnTo>
                        <a:pt x="140667" y="1015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590" name="Google Shape;590;p25"/>
                <p:cNvSpPr/>
                <p:nvPr/>
              </p:nvSpPr>
              <p:spPr>
                <a:xfrm>
                  <a:off x="5265225" y="228591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1" name="Google Shape;591;p25"/>
              <p:cNvGrpSpPr/>
              <p:nvPr/>
            </p:nvGrpSpPr>
            <p:grpSpPr>
              <a:xfrm rot="10800000">
                <a:off x="6396949" y="3536010"/>
                <a:ext cx="2430997" cy="185534"/>
                <a:chOff x="1748547" y="1392116"/>
                <a:chExt cx="5911958" cy="451312"/>
              </a:xfrm>
            </p:grpSpPr>
            <p:sp>
              <p:nvSpPr>
                <p:cNvPr id="592" name="Google Shape;592;p25"/>
                <p:cNvSpPr/>
                <p:nvPr/>
              </p:nvSpPr>
              <p:spPr>
                <a:xfrm>
                  <a:off x="1748547" y="1392116"/>
                  <a:ext cx="5793758" cy="395567"/>
                </a:xfrm>
                <a:custGeom>
                  <a:rect b="b" l="l" r="r" t="t"/>
                  <a:pathLst>
                    <a:path extrusionOk="0" h="7583" w="111066">
                      <a:moveTo>
                        <a:pt x="0" y="0"/>
                      </a:moveTo>
                      <a:lnTo>
                        <a:pt x="79263" y="0"/>
                      </a:lnTo>
                      <a:lnTo>
                        <a:pt x="86847" y="7583"/>
                      </a:lnTo>
                      <a:lnTo>
                        <a:pt x="111066" y="758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593" name="Google Shape;593;p25"/>
                <p:cNvSpPr/>
                <p:nvPr/>
              </p:nvSpPr>
              <p:spPr>
                <a:xfrm>
                  <a:off x="7542305" y="1725228"/>
                  <a:ext cx="118200" cy="118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4" name="Google Shape;594;p25"/>
              <p:cNvGrpSpPr/>
              <p:nvPr/>
            </p:nvGrpSpPr>
            <p:grpSpPr>
              <a:xfrm rot="10800000">
                <a:off x="6906834" y="3876719"/>
                <a:ext cx="3140396" cy="45661"/>
                <a:chOff x="234768" y="1449263"/>
                <a:chExt cx="3899175" cy="56700"/>
              </a:xfrm>
            </p:grpSpPr>
            <p:cxnSp>
              <p:nvCxnSpPr>
                <p:cNvPr id="595" name="Google Shape;595;p25"/>
                <p:cNvCxnSpPr/>
                <p:nvPr/>
              </p:nvCxnSpPr>
              <p:spPr>
                <a:xfrm>
                  <a:off x="234768" y="1477625"/>
                  <a:ext cx="3846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96" name="Google Shape;596;p25"/>
                <p:cNvSpPr/>
                <p:nvPr/>
              </p:nvSpPr>
              <p:spPr>
                <a:xfrm>
                  <a:off x="4077243" y="1449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7" name="Google Shape;597;p25"/>
              <p:cNvGrpSpPr/>
              <p:nvPr/>
            </p:nvGrpSpPr>
            <p:grpSpPr>
              <a:xfrm flipH="1">
                <a:off x="7495622" y="3380465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598" name="Google Shape;598;p25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99" name="Google Shape;599;p25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1" name="Google Shape;601;p26"/>
          <p:cNvGrpSpPr/>
          <p:nvPr/>
        </p:nvGrpSpPr>
        <p:grpSpPr>
          <a:xfrm flipH="1">
            <a:off x="-254387" y="-883043"/>
            <a:ext cx="10284849" cy="7556893"/>
            <a:chOff x="-1900475" y="-883043"/>
            <a:chExt cx="10284849" cy="7556893"/>
          </a:xfrm>
        </p:grpSpPr>
        <p:sp>
          <p:nvSpPr>
            <p:cNvPr id="602" name="Google Shape;602;p26"/>
            <p:cNvSpPr/>
            <p:nvPr/>
          </p:nvSpPr>
          <p:spPr>
            <a:xfrm rot="10800000">
              <a:off x="-1900475" y="-883043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603" name="Google Shape;603;p26"/>
            <p:cNvSpPr/>
            <p:nvPr/>
          </p:nvSpPr>
          <p:spPr>
            <a:xfrm flipH="1">
              <a:off x="-973100" y="4786819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604" name="Google Shape;604;p26"/>
          <p:cNvSpPr/>
          <p:nvPr/>
        </p:nvSpPr>
        <p:spPr>
          <a:xfrm rot="10800000">
            <a:off x="-308364" y="487649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605" name="Google Shape;605;p26"/>
          <p:cNvGrpSpPr/>
          <p:nvPr/>
        </p:nvGrpSpPr>
        <p:grpSpPr>
          <a:xfrm>
            <a:off x="-1129385" y="-2478031"/>
            <a:ext cx="12010982" cy="8673260"/>
            <a:chOff x="-1129385" y="-2478031"/>
            <a:chExt cx="12010982" cy="8673260"/>
          </a:xfrm>
        </p:grpSpPr>
        <p:sp>
          <p:nvSpPr>
            <p:cNvPr id="606" name="Google Shape;606;p26"/>
            <p:cNvSpPr/>
            <p:nvPr/>
          </p:nvSpPr>
          <p:spPr>
            <a:xfrm rot="10800000">
              <a:off x="5766190" y="-247803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607" name="Google Shape;607;p26"/>
            <p:cNvSpPr/>
            <p:nvPr/>
          </p:nvSpPr>
          <p:spPr>
            <a:xfrm flipH="1">
              <a:off x="-1129385" y="465782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608" name="Google Shape;608;p26"/>
          <p:cNvGrpSpPr/>
          <p:nvPr/>
        </p:nvGrpSpPr>
        <p:grpSpPr>
          <a:xfrm>
            <a:off x="-1765037" y="118040"/>
            <a:ext cx="3296400" cy="703085"/>
            <a:chOff x="-12" y="3628590"/>
            <a:chExt cx="3296400" cy="703085"/>
          </a:xfrm>
        </p:grpSpPr>
        <p:grpSp>
          <p:nvGrpSpPr>
            <p:cNvPr id="609" name="Google Shape;609;p26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610" name="Google Shape;610;p26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11" name="Google Shape;611;p26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2" name="Google Shape;612;p26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613" name="Google Shape;613;p26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14" name="Google Shape;614;p26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5" name="Google Shape;615;p26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616" name="Google Shape;616;p26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17" name="Google Shape;617;p26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8" name="Google Shape;618;p26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619" name="Google Shape;619;p26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20" name="Google Shape;620;p26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21" name="Google Shape;621;p26"/>
          <p:cNvSpPr txBox="1"/>
          <p:nvPr>
            <p:ph hasCustomPrompt="1" type="title"/>
          </p:nvPr>
        </p:nvSpPr>
        <p:spPr>
          <a:xfrm>
            <a:off x="1531375" y="1785550"/>
            <a:ext cx="987600" cy="40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622" name="Google Shape;622;p26"/>
          <p:cNvSpPr txBox="1"/>
          <p:nvPr>
            <p:ph idx="1" type="subTitle"/>
          </p:nvPr>
        </p:nvSpPr>
        <p:spPr>
          <a:xfrm>
            <a:off x="938500" y="3813800"/>
            <a:ext cx="2173200" cy="7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23" name="Google Shape;623;p26"/>
          <p:cNvSpPr txBox="1"/>
          <p:nvPr>
            <p:ph idx="2" type="subTitle"/>
          </p:nvPr>
        </p:nvSpPr>
        <p:spPr>
          <a:xfrm>
            <a:off x="938500" y="3479925"/>
            <a:ext cx="2173200" cy="4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624" name="Google Shape;624;p26"/>
          <p:cNvSpPr txBox="1"/>
          <p:nvPr>
            <p:ph hasCustomPrompt="1" idx="3" type="title"/>
          </p:nvPr>
        </p:nvSpPr>
        <p:spPr>
          <a:xfrm>
            <a:off x="4078200" y="1785550"/>
            <a:ext cx="987600" cy="40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625" name="Google Shape;625;p26"/>
          <p:cNvSpPr txBox="1"/>
          <p:nvPr>
            <p:ph idx="4" type="subTitle"/>
          </p:nvPr>
        </p:nvSpPr>
        <p:spPr>
          <a:xfrm>
            <a:off x="3485400" y="3813800"/>
            <a:ext cx="2173200" cy="7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26" name="Google Shape;626;p26"/>
          <p:cNvSpPr txBox="1"/>
          <p:nvPr>
            <p:ph idx="5" type="subTitle"/>
          </p:nvPr>
        </p:nvSpPr>
        <p:spPr>
          <a:xfrm>
            <a:off x="3485400" y="3479925"/>
            <a:ext cx="2173200" cy="4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627" name="Google Shape;627;p26"/>
          <p:cNvSpPr txBox="1"/>
          <p:nvPr>
            <p:ph hasCustomPrompt="1" idx="6" type="title"/>
          </p:nvPr>
        </p:nvSpPr>
        <p:spPr>
          <a:xfrm>
            <a:off x="6625100" y="1785550"/>
            <a:ext cx="987600" cy="40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628" name="Google Shape;628;p26"/>
          <p:cNvSpPr txBox="1"/>
          <p:nvPr>
            <p:ph idx="7" type="subTitle"/>
          </p:nvPr>
        </p:nvSpPr>
        <p:spPr>
          <a:xfrm>
            <a:off x="6032300" y="3813800"/>
            <a:ext cx="2173200" cy="7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29" name="Google Shape;629;p26"/>
          <p:cNvSpPr txBox="1"/>
          <p:nvPr>
            <p:ph idx="8" type="subTitle"/>
          </p:nvPr>
        </p:nvSpPr>
        <p:spPr>
          <a:xfrm>
            <a:off x="6032300" y="3479925"/>
            <a:ext cx="2173200" cy="4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630" name="Google Shape;630;p26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33" name="Google Shape;633;p27"/>
          <p:cNvGrpSpPr/>
          <p:nvPr/>
        </p:nvGrpSpPr>
        <p:grpSpPr>
          <a:xfrm flipH="1" rot="10800000">
            <a:off x="7632084" y="158865"/>
            <a:ext cx="3010303" cy="380635"/>
            <a:chOff x="5446772" y="1743190"/>
            <a:chExt cx="3010303" cy="380635"/>
          </a:xfrm>
        </p:grpSpPr>
        <p:grpSp>
          <p:nvGrpSpPr>
            <p:cNvPr id="634" name="Google Shape;634;p27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635" name="Google Shape;635;p27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36" name="Google Shape;636;p27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7" name="Google Shape;637;p27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638" name="Google Shape;638;p27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39" name="Google Shape;639;p27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0" name="Google Shape;640;p27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641" name="Google Shape;641;p27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42" name="Google Shape;642;p27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43" name="Google Shape;643;p27"/>
          <p:cNvGrpSpPr/>
          <p:nvPr/>
        </p:nvGrpSpPr>
        <p:grpSpPr>
          <a:xfrm>
            <a:off x="-201828" y="-265593"/>
            <a:ext cx="9294978" cy="6913322"/>
            <a:chOff x="-201828" y="-265593"/>
            <a:chExt cx="9294978" cy="6913322"/>
          </a:xfrm>
        </p:grpSpPr>
        <p:sp>
          <p:nvSpPr>
            <p:cNvPr id="644" name="Google Shape;644;p27"/>
            <p:cNvSpPr/>
            <p:nvPr/>
          </p:nvSpPr>
          <p:spPr>
            <a:xfrm>
              <a:off x="-201828" y="473633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7"/>
            <p:cNvSpPr/>
            <p:nvPr/>
          </p:nvSpPr>
          <p:spPr>
            <a:xfrm flipH="1" rot="10800000">
              <a:off x="-163643" y="-265593"/>
              <a:ext cx="1539180" cy="805095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6" name="Google Shape;646;p27"/>
          <p:cNvSpPr/>
          <p:nvPr/>
        </p:nvSpPr>
        <p:spPr>
          <a:xfrm flipH="1" rot="10800000">
            <a:off x="8818850" y="4058484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27"/>
          <p:cNvSpPr/>
          <p:nvPr/>
        </p:nvSpPr>
        <p:spPr>
          <a:xfrm>
            <a:off x="7371025" y="4230050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_1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9" name="Google Shape;649;p28"/>
          <p:cNvGrpSpPr/>
          <p:nvPr/>
        </p:nvGrpSpPr>
        <p:grpSpPr>
          <a:xfrm>
            <a:off x="-1199871" y="-1359417"/>
            <a:ext cx="10183874" cy="7869675"/>
            <a:chOff x="-1199871" y="-1359417"/>
            <a:chExt cx="10183874" cy="7869675"/>
          </a:xfrm>
        </p:grpSpPr>
        <p:grpSp>
          <p:nvGrpSpPr>
            <p:cNvPr id="650" name="Google Shape;650;p28"/>
            <p:cNvGrpSpPr/>
            <p:nvPr/>
          </p:nvGrpSpPr>
          <p:grpSpPr>
            <a:xfrm>
              <a:off x="-955172" y="-1359417"/>
              <a:ext cx="9939175" cy="7789388"/>
              <a:chOff x="-955172" y="-1359417"/>
              <a:chExt cx="9939175" cy="7789388"/>
            </a:xfrm>
          </p:grpSpPr>
          <p:sp>
            <p:nvSpPr>
              <p:cNvPr id="651" name="Google Shape;651;p28"/>
              <p:cNvSpPr/>
              <p:nvPr/>
            </p:nvSpPr>
            <p:spPr>
              <a:xfrm flipH="1">
                <a:off x="5463604" y="4588371"/>
                <a:ext cx="3520399" cy="1841600"/>
              </a:xfrm>
              <a:custGeom>
                <a:rect b="b" l="l" r="r" t="t"/>
                <a:pathLst>
                  <a:path extrusionOk="0" h="33981" w="64958">
                    <a:moveTo>
                      <a:pt x="1" y="0"/>
                    </a:moveTo>
                    <a:lnTo>
                      <a:pt x="1" y="33831"/>
                    </a:lnTo>
                    <a:lnTo>
                      <a:pt x="64957" y="33980"/>
                    </a:lnTo>
                    <a:lnTo>
                      <a:pt x="64957" y="33980"/>
                    </a:lnTo>
                    <a:lnTo>
                      <a:pt x="30991" y="0"/>
                    </a:lnTo>
                    <a:close/>
                  </a:path>
                </a:pathLst>
              </a:custGeom>
              <a:solidFill>
                <a:srgbClr val="000000">
                  <a:alpha val="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28"/>
              <p:cNvSpPr/>
              <p:nvPr/>
            </p:nvSpPr>
            <p:spPr>
              <a:xfrm flipH="1" rot="10800000">
                <a:off x="-955172" y="-1359417"/>
                <a:ext cx="2979895" cy="1757817"/>
              </a:xfrm>
              <a:custGeom>
                <a:rect b="b" l="l" r="r" t="t"/>
                <a:pathLst>
                  <a:path extrusionOk="0" h="65842" w="111617">
                    <a:moveTo>
                      <a:pt x="0" y="0"/>
                    </a:moveTo>
                    <a:lnTo>
                      <a:pt x="0" y="65842"/>
                    </a:lnTo>
                    <a:lnTo>
                      <a:pt x="111616" y="65842"/>
                    </a:lnTo>
                    <a:lnTo>
                      <a:pt x="111616" y="17621"/>
                    </a:lnTo>
                    <a:lnTo>
                      <a:pt x="97436" y="17621"/>
                    </a:lnTo>
                    <a:lnTo>
                      <a:pt x="85702" y="6053"/>
                    </a:lnTo>
                    <a:lnTo>
                      <a:pt x="52864" y="6053"/>
                    </a:lnTo>
                    <a:lnTo>
                      <a:pt x="46811" y="0"/>
                    </a:lnTo>
                    <a:close/>
                  </a:path>
                </a:pathLst>
              </a:custGeom>
              <a:solidFill>
                <a:srgbClr val="000000">
                  <a:alpha val="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3" name="Google Shape;653;p28"/>
            <p:cNvSpPr/>
            <p:nvPr/>
          </p:nvSpPr>
          <p:spPr>
            <a:xfrm>
              <a:off x="-1199871" y="4668658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4" name="Google Shape;654;p28"/>
          <p:cNvSpPr/>
          <p:nvPr/>
        </p:nvSpPr>
        <p:spPr>
          <a:xfrm flipH="1">
            <a:off x="8647766" y="4521501"/>
            <a:ext cx="1232340" cy="231995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5" name="Google Shape;655;p28"/>
          <p:cNvGrpSpPr/>
          <p:nvPr/>
        </p:nvGrpSpPr>
        <p:grpSpPr>
          <a:xfrm flipH="1" rot="10800000">
            <a:off x="-1576500" y="4252465"/>
            <a:ext cx="3296400" cy="703085"/>
            <a:chOff x="-12" y="3628590"/>
            <a:chExt cx="3296400" cy="703085"/>
          </a:xfrm>
        </p:grpSpPr>
        <p:grpSp>
          <p:nvGrpSpPr>
            <p:cNvPr id="656" name="Google Shape;656;p28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657" name="Google Shape;657;p28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58" name="Google Shape;658;p28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9" name="Google Shape;659;p28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660" name="Google Shape;660;p28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61" name="Google Shape;661;p28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2" name="Google Shape;662;p28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663" name="Google Shape;663;p28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64" name="Google Shape;664;p28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5" name="Google Shape;665;p28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666" name="Google Shape;666;p28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67" name="Google Shape;667;p28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68" name="Google Shape;668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9" name="Google Shape;669;p28"/>
          <p:cNvSpPr/>
          <p:nvPr/>
        </p:nvSpPr>
        <p:spPr>
          <a:xfrm flipH="1">
            <a:off x="5718529" y="4734383"/>
            <a:ext cx="3520400" cy="2076657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1_1_1"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72" name="Google Shape;672;p29"/>
          <p:cNvSpPr/>
          <p:nvPr/>
        </p:nvSpPr>
        <p:spPr>
          <a:xfrm>
            <a:off x="6422716" y="-11537"/>
            <a:ext cx="1232340" cy="231995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29"/>
          <p:cNvSpPr/>
          <p:nvPr/>
        </p:nvSpPr>
        <p:spPr>
          <a:xfrm rot="10800000">
            <a:off x="6549401" y="-1824231"/>
            <a:ext cx="4007050" cy="2363728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4" name="Google Shape;674;p29"/>
          <p:cNvGrpSpPr/>
          <p:nvPr/>
        </p:nvGrpSpPr>
        <p:grpSpPr>
          <a:xfrm>
            <a:off x="-1690350" y="187965"/>
            <a:ext cx="3296400" cy="703085"/>
            <a:chOff x="-12" y="3628590"/>
            <a:chExt cx="3296400" cy="703085"/>
          </a:xfrm>
        </p:grpSpPr>
        <p:grpSp>
          <p:nvGrpSpPr>
            <p:cNvPr id="675" name="Google Shape;675;p29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676" name="Google Shape;676;p29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77" name="Google Shape;677;p29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8" name="Google Shape;678;p29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679" name="Google Shape;679;p29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80" name="Google Shape;680;p29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1" name="Google Shape;681;p29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682" name="Google Shape;682;p29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83" name="Google Shape;683;p29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4" name="Google Shape;684;p29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685" name="Google Shape;685;p29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86" name="Google Shape;686;p29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7" name="Google Shape;687;p29"/>
          <p:cNvGrpSpPr/>
          <p:nvPr/>
        </p:nvGrpSpPr>
        <p:grpSpPr>
          <a:xfrm>
            <a:off x="-2028096" y="-665229"/>
            <a:ext cx="5371751" cy="7430144"/>
            <a:chOff x="-2028096" y="-665229"/>
            <a:chExt cx="5371751" cy="7430144"/>
          </a:xfrm>
        </p:grpSpPr>
        <p:sp>
          <p:nvSpPr>
            <p:cNvPr id="688" name="Google Shape;688;p29"/>
            <p:cNvSpPr/>
            <p:nvPr/>
          </p:nvSpPr>
          <p:spPr>
            <a:xfrm>
              <a:off x="-176746" y="4688258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9"/>
            <p:cNvSpPr/>
            <p:nvPr/>
          </p:nvSpPr>
          <p:spPr>
            <a:xfrm flipH="1" rot="10800000">
              <a:off x="-2028096" y="-665229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1" name="Google Shape;691;p30"/>
          <p:cNvGrpSpPr/>
          <p:nvPr/>
        </p:nvGrpSpPr>
        <p:grpSpPr>
          <a:xfrm>
            <a:off x="-1206796" y="-728442"/>
            <a:ext cx="11075673" cy="7393347"/>
            <a:chOff x="-1206796" y="-728442"/>
            <a:chExt cx="11075673" cy="7393347"/>
          </a:xfrm>
        </p:grpSpPr>
        <p:sp>
          <p:nvSpPr>
            <p:cNvPr id="692" name="Google Shape;692;p30"/>
            <p:cNvSpPr/>
            <p:nvPr/>
          </p:nvSpPr>
          <p:spPr>
            <a:xfrm flipH="1" rot="10800000">
              <a:off x="-1206796" y="-728442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0"/>
            <p:cNvSpPr/>
            <p:nvPr/>
          </p:nvSpPr>
          <p:spPr>
            <a:xfrm rot="10800000">
              <a:off x="7640980" y="-385"/>
              <a:ext cx="2227897" cy="1165463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0"/>
            <p:cNvSpPr/>
            <p:nvPr/>
          </p:nvSpPr>
          <p:spPr>
            <a:xfrm>
              <a:off x="-150967" y="4753509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" name="Google Shape;695;p30"/>
          <p:cNvGrpSpPr/>
          <p:nvPr/>
        </p:nvGrpSpPr>
        <p:grpSpPr>
          <a:xfrm>
            <a:off x="-460988" y="5"/>
            <a:ext cx="8180159" cy="5143491"/>
            <a:chOff x="-460988" y="5"/>
            <a:chExt cx="8180159" cy="5143491"/>
          </a:xfrm>
        </p:grpSpPr>
        <p:sp>
          <p:nvSpPr>
            <p:cNvPr id="696" name="Google Shape;696;p30"/>
            <p:cNvSpPr/>
            <p:nvPr/>
          </p:nvSpPr>
          <p:spPr>
            <a:xfrm>
              <a:off x="6712387" y="5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7" name="Google Shape;697;p30"/>
            <p:cNvGrpSpPr/>
            <p:nvPr/>
          </p:nvGrpSpPr>
          <p:grpSpPr>
            <a:xfrm>
              <a:off x="-460988" y="447730"/>
              <a:ext cx="7721994" cy="4695766"/>
              <a:chOff x="-460988" y="447730"/>
              <a:chExt cx="7721994" cy="4695766"/>
            </a:xfrm>
          </p:grpSpPr>
          <p:sp>
            <p:nvSpPr>
              <p:cNvPr id="698" name="Google Shape;698;p30"/>
              <p:cNvSpPr/>
              <p:nvPr/>
            </p:nvSpPr>
            <p:spPr>
              <a:xfrm flipH="1">
                <a:off x="-460988" y="447730"/>
                <a:ext cx="1006784" cy="183531"/>
              </a:xfrm>
              <a:custGeom>
                <a:rect b="b" l="l" r="r" t="t"/>
                <a:pathLst>
                  <a:path extrusionOk="0" h="2889" w="15848">
                    <a:moveTo>
                      <a:pt x="0" y="0"/>
                    </a:moveTo>
                    <a:lnTo>
                      <a:pt x="2889" y="2889"/>
                    </a:lnTo>
                    <a:lnTo>
                      <a:pt x="15847" y="2889"/>
                    </a:lnTo>
                    <a:lnTo>
                      <a:pt x="129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99" name="Google Shape;699;p30"/>
              <p:cNvGrpSpPr/>
              <p:nvPr/>
            </p:nvGrpSpPr>
            <p:grpSpPr>
              <a:xfrm>
                <a:off x="117004" y="4911501"/>
                <a:ext cx="7144003" cy="231995"/>
                <a:chOff x="117004" y="4911501"/>
                <a:chExt cx="7144003" cy="231995"/>
              </a:xfrm>
            </p:grpSpPr>
            <p:sp>
              <p:nvSpPr>
                <p:cNvPr id="700" name="Google Shape;700;p30"/>
                <p:cNvSpPr/>
                <p:nvPr/>
              </p:nvSpPr>
              <p:spPr>
                <a:xfrm>
                  <a:off x="117004" y="4911501"/>
                  <a:ext cx="1232340" cy="231995"/>
                </a:xfrm>
                <a:custGeom>
                  <a:rect b="b" l="l" r="r" t="t"/>
                  <a:pathLst>
                    <a:path extrusionOk="0" h="4203" w="22325">
                      <a:moveTo>
                        <a:pt x="0" y="0"/>
                      </a:moveTo>
                      <a:lnTo>
                        <a:pt x="4191" y="4191"/>
                      </a:lnTo>
                      <a:lnTo>
                        <a:pt x="22325" y="4202"/>
                      </a:lnTo>
                      <a:lnTo>
                        <a:pt x="1813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" name="Google Shape;701;p30"/>
                <p:cNvSpPr/>
                <p:nvPr/>
              </p:nvSpPr>
              <p:spPr>
                <a:xfrm flipH="1">
                  <a:off x="6028666" y="4911501"/>
                  <a:ext cx="1232340" cy="231995"/>
                </a:xfrm>
                <a:custGeom>
                  <a:rect b="b" l="l" r="r" t="t"/>
                  <a:pathLst>
                    <a:path extrusionOk="0" h="4203" w="22325">
                      <a:moveTo>
                        <a:pt x="0" y="0"/>
                      </a:moveTo>
                      <a:lnTo>
                        <a:pt x="4191" y="4191"/>
                      </a:lnTo>
                      <a:lnTo>
                        <a:pt x="22325" y="4202"/>
                      </a:lnTo>
                      <a:lnTo>
                        <a:pt x="1813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702" name="Google Shape;702;p30"/>
          <p:cNvGrpSpPr/>
          <p:nvPr/>
        </p:nvGrpSpPr>
        <p:grpSpPr>
          <a:xfrm>
            <a:off x="-1206808" y="-1311142"/>
            <a:ext cx="12598531" cy="8806268"/>
            <a:chOff x="-1206808" y="-1311142"/>
            <a:chExt cx="12598531" cy="8806268"/>
          </a:xfrm>
        </p:grpSpPr>
        <p:sp>
          <p:nvSpPr>
            <p:cNvPr id="703" name="Google Shape;703;p30"/>
            <p:cNvSpPr/>
            <p:nvPr/>
          </p:nvSpPr>
          <p:spPr>
            <a:xfrm flipH="1" rot="10800000">
              <a:off x="-563672" y="-1311142"/>
              <a:ext cx="2979895" cy="175781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0"/>
            <p:cNvSpPr/>
            <p:nvPr/>
          </p:nvSpPr>
          <p:spPr>
            <a:xfrm flipH="1">
              <a:off x="6490621" y="4604004"/>
              <a:ext cx="4901102" cy="2891122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0"/>
            <p:cNvSpPr/>
            <p:nvPr/>
          </p:nvSpPr>
          <p:spPr>
            <a:xfrm flipH="1" rot="10800000">
              <a:off x="6338717" y="-99790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0"/>
            <p:cNvSpPr/>
            <p:nvPr/>
          </p:nvSpPr>
          <p:spPr>
            <a:xfrm flipH="1">
              <a:off x="-1206808" y="438625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7" name="Google Shape;707;p30"/>
          <p:cNvSpPr txBox="1"/>
          <p:nvPr>
            <p:ph type="title"/>
          </p:nvPr>
        </p:nvSpPr>
        <p:spPr>
          <a:xfrm>
            <a:off x="2347938" y="67752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08" name="Google Shape;708;p30"/>
          <p:cNvSpPr txBox="1"/>
          <p:nvPr>
            <p:ph idx="1" type="subTitle"/>
          </p:nvPr>
        </p:nvSpPr>
        <p:spPr>
          <a:xfrm>
            <a:off x="2347900" y="1571825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09" name="Google Shape;709;p30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b="1" sz="1000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4"/>
          <p:cNvGrpSpPr/>
          <p:nvPr/>
        </p:nvGrpSpPr>
        <p:grpSpPr>
          <a:xfrm>
            <a:off x="7852085" y="4186321"/>
            <a:ext cx="3074607" cy="453954"/>
            <a:chOff x="5478797" y="847321"/>
            <a:chExt cx="3074607" cy="453954"/>
          </a:xfrm>
        </p:grpSpPr>
        <p:grpSp>
          <p:nvGrpSpPr>
            <p:cNvPr id="55" name="Google Shape;55;p4"/>
            <p:cNvGrpSpPr/>
            <p:nvPr/>
          </p:nvGrpSpPr>
          <p:grpSpPr>
            <a:xfrm flipH="1">
              <a:off x="5675409" y="922405"/>
              <a:ext cx="2877996" cy="223763"/>
              <a:chOff x="1687059" y="2012316"/>
              <a:chExt cx="3573375" cy="277863"/>
            </a:xfrm>
          </p:grpSpPr>
          <p:sp>
            <p:nvSpPr>
              <p:cNvPr id="56" name="Google Shape;56;p4"/>
              <p:cNvSpPr/>
              <p:nvPr/>
            </p:nvSpPr>
            <p:spPr>
              <a:xfrm>
                <a:off x="1687059" y="2012316"/>
                <a:ext cx="3516675" cy="253825"/>
              </a:xfrm>
              <a:custGeom>
                <a:rect b="b" l="l" r="r" t="t"/>
                <a:pathLst>
                  <a:path extrusionOk="0" h="10153" w="140667">
                    <a:moveTo>
                      <a:pt x="0" y="0"/>
                    </a:moveTo>
                    <a:lnTo>
                      <a:pt x="67520" y="0"/>
                    </a:lnTo>
                    <a:lnTo>
                      <a:pt x="77673" y="10153"/>
                    </a:lnTo>
                    <a:lnTo>
                      <a:pt x="140667" y="1015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7" name="Google Shape;57;p4"/>
              <p:cNvSpPr/>
              <p:nvPr/>
            </p:nvSpPr>
            <p:spPr>
              <a:xfrm>
                <a:off x="5203734" y="22334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4"/>
            <p:cNvGrpSpPr/>
            <p:nvPr/>
          </p:nvGrpSpPr>
          <p:grpSpPr>
            <a:xfrm flipH="1">
              <a:off x="6072799" y="847321"/>
              <a:ext cx="2430997" cy="185534"/>
              <a:chOff x="1748547" y="1392116"/>
              <a:chExt cx="5911958" cy="451312"/>
            </a:xfrm>
          </p:grpSpPr>
          <p:sp>
            <p:nvSpPr>
              <p:cNvPr id="59" name="Google Shape;59;p4"/>
              <p:cNvSpPr/>
              <p:nvPr/>
            </p:nvSpPr>
            <p:spPr>
              <a:xfrm>
                <a:off x="1748547" y="1392116"/>
                <a:ext cx="5793758" cy="395567"/>
              </a:xfrm>
              <a:custGeom>
                <a:rect b="b" l="l" r="r" t="t"/>
                <a:pathLst>
                  <a:path extrusionOk="0" h="7583" w="111066">
                    <a:moveTo>
                      <a:pt x="0" y="0"/>
                    </a:moveTo>
                    <a:lnTo>
                      <a:pt x="79263" y="0"/>
                    </a:lnTo>
                    <a:lnTo>
                      <a:pt x="86847" y="7583"/>
                    </a:lnTo>
                    <a:lnTo>
                      <a:pt x="111066" y="758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0" name="Google Shape;60;p4"/>
              <p:cNvSpPr/>
              <p:nvPr/>
            </p:nvSpPr>
            <p:spPr>
              <a:xfrm>
                <a:off x="7542305" y="1725228"/>
                <a:ext cx="118200" cy="1182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" name="Google Shape;61;p4"/>
            <p:cNvGrpSpPr/>
            <p:nvPr/>
          </p:nvGrpSpPr>
          <p:grpSpPr>
            <a:xfrm flipH="1">
              <a:off x="5478797" y="1255615"/>
              <a:ext cx="3010303" cy="45661"/>
              <a:chOff x="1766900" y="2869225"/>
              <a:chExt cx="3737650" cy="56700"/>
            </a:xfrm>
          </p:grpSpPr>
          <p:cxnSp>
            <p:nvCxnSpPr>
              <p:cNvPr id="62" name="Google Shape;62;p4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3" name="Google Shape;63;p4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4" name="Google Shape;64;p4"/>
          <p:cNvGrpSpPr/>
          <p:nvPr/>
        </p:nvGrpSpPr>
        <p:grpSpPr>
          <a:xfrm>
            <a:off x="-522276" y="-1302097"/>
            <a:ext cx="7191391" cy="7853482"/>
            <a:chOff x="-522276" y="-1302097"/>
            <a:chExt cx="7191391" cy="7853482"/>
          </a:xfrm>
        </p:grpSpPr>
        <p:sp>
          <p:nvSpPr>
            <p:cNvPr id="65" name="Google Shape;65;p4"/>
            <p:cNvSpPr/>
            <p:nvPr/>
          </p:nvSpPr>
          <p:spPr>
            <a:xfrm flipH="1">
              <a:off x="3148717" y="4709785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 flipH="1" rot="10800000">
              <a:off x="-522276" y="-1302097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" name="Google Shape;67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8" name="Google Shape;68;p4"/>
          <p:cNvSpPr txBox="1"/>
          <p:nvPr>
            <p:ph idx="1" type="body"/>
          </p:nvPr>
        </p:nvSpPr>
        <p:spPr>
          <a:xfrm>
            <a:off x="720000" y="1065989"/>
            <a:ext cx="7704000" cy="3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9" name="Google Shape;69;p4"/>
          <p:cNvSpPr/>
          <p:nvPr/>
        </p:nvSpPr>
        <p:spPr>
          <a:xfrm flipH="1">
            <a:off x="6000549" y="4603999"/>
            <a:ext cx="1205478" cy="219752"/>
          </a:xfrm>
          <a:custGeom>
            <a:rect b="b" l="l" r="r" t="t"/>
            <a:pathLst>
              <a:path extrusionOk="0" h="2889" w="15848">
                <a:moveTo>
                  <a:pt x="0" y="0"/>
                </a:moveTo>
                <a:lnTo>
                  <a:pt x="2889" y="2889"/>
                </a:lnTo>
                <a:lnTo>
                  <a:pt x="15847" y="2889"/>
                </a:lnTo>
                <a:lnTo>
                  <a:pt x="129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4"/>
          <p:cNvGrpSpPr/>
          <p:nvPr/>
        </p:nvGrpSpPr>
        <p:grpSpPr>
          <a:xfrm>
            <a:off x="4132575" y="4716825"/>
            <a:ext cx="5724316" cy="2084515"/>
            <a:chOff x="4132575" y="4716825"/>
            <a:chExt cx="5724316" cy="2084515"/>
          </a:xfrm>
        </p:grpSpPr>
        <p:sp>
          <p:nvSpPr>
            <p:cNvPr id="71" name="Google Shape;71;p4"/>
            <p:cNvSpPr/>
            <p:nvPr/>
          </p:nvSpPr>
          <p:spPr>
            <a:xfrm flipH="1">
              <a:off x="5361875" y="4716825"/>
              <a:ext cx="4495016" cy="2084515"/>
            </a:xfrm>
            <a:custGeom>
              <a:rect b="b" l="l" r="r" t="t"/>
              <a:pathLst>
                <a:path extrusionOk="0" h="47185" w="101749">
                  <a:moveTo>
                    <a:pt x="0" y="1"/>
                  </a:moveTo>
                  <a:lnTo>
                    <a:pt x="0" y="47185"/>
                  </a:lnTo>
                  <a:lnTo>
                    <a:pt x="101748" y="47185"/>
                  </a:lnTo>
                  <a:lnTo>
                    <a:pt x="101748" y="31097"/>
                  </a:lnTo>
                  <a:lnTo>
                    <a:pt x="96897" y="31097"/>
                  </a:lnTo>
                  <a:lnTo>
                    <a:pt x="76166" y="10366"/>
                  </a:lnTo>
                  <a:lnTo>
                    <a:pt x="55269" y="10366"/>
                  </a:lnTo>
                  <a:lnTo>
                    <a:pt x="44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 flipH="1">
              <a:off x="4132575" y="4716825"/>
              <a:ext cx="4495016" cy="2084515"/>
            </a:xfrm>
            <a:custGeom>
              <a:rect b="b" l="l" r="r" t="t"/>
              <a:pathLst>
                <a:path extrusionOk="0" h="47185" w="101749">
                  <a:moveTo>
                    <a:pt x="0" y="1"/>
                  </a:moveTo>
                  <a:lnTo>
                    <a:pt x="0" y="47185"/>
                  </a:lnTo>
                  <a:lnTo>
                    <a:pt x="101748" y="47185"/>
                  </a:lnTo>
                  <a:lnTo>
                    <a:pt x="101748" y="31097"/>
                  </a:lnTo>
                  <a:lnTo>
                    <a:pt x="96897" y="31097"/>
                  </a:lnTo>
                  <a:lnTo>
                    <a:pt x="76166" y="10366"/>
                  </a:lnTo>
                  <a:lnTo>
                    <a:pt x="55269" y="10366"/>
                  </a:lnTo>
                  <a:lnTo>
                    <a:pt x="44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1" name="Google Shape;711;p31"/>
          <p:cNvGrpSpPr/>
          <p:nvPr/>
        </p:nvGrpSpPr>
        <p:grpSpPr>
          <a:xfrm rot="10800000">
            <a:off x="-1889528" y="158865"/>
            <a:ext cx="3010303" cy="380635"/>
            <a:chOff x="5446772" y="1743190"/>
            <a:chExt cx="3010303" cy="380635"/>
          </a:xfrm>
        </p:grpSpPr>
        <p:grpSp>
          <p:nvGrpSpPr>
            <p:cNvPr id="712" name="Google Shape;712;p31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713" name="Google Shape;713;p31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14" name="Google Shape;714;p31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5" name="Google Shape;715;p31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716" name="Google Shape;716;p31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17" name="Google Shape;717;p31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8" name="Google Shape;718;p31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719" name="Google Shape;719;p31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20" name="Google Shape;720;p31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21" name="Google Shape;721;p31"/>
          <p:cNvGrpSpPr/>
          <p:nvPr/>
        </p:nvGrpSpPr>
        <p:grpSpPr>
          <a:xfrm flipH="1">
            <a:off x="1347409" y="-265593"/>
            <a:ext cx="9294978" cy="6913322"/>
            <a:chOff x="-201828" y="-265593"/>
            <a:chExt cx="9294978" cy="6913322"/>
          </a:xfrm>
        </p:grpSpPr>
        <p:sp>
          <p:nvSpPr>
            <p:cNvPr id="722" name="Google Shape;722;p31"/>
            <p:cNvSpPr/>
            <p:nvPr/>
          </p:nvSpPr>
          <p:spPr>
            <a:xfrm>
              <a:off x="-201828" y="473633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1"/>
            <p:cNvSpPr/>
            <p:nvPr/>
          </p:nvSpPr>
          <p:spPr>
            <a:xfrm flipH="1" rot="10800000">
              <a:off x="1175807" y="-265593"/>
              <a:ext cx="1539180" cy="805095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4" name="Google Shape;724;p31"/>
          <p:cNvSpPr/>
          <p:nvPr/>
        </p:nvSpPr>
        <p:spPr>
          <a:xfrm rot="10800000">
            <a:off x="794659" y="4876484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31"/>
          <p:cNvSpPr/>
          <p:nvPr/>
        </p:nvSpPr>
        <p:spPr>
          <a:xfrm flipH="1">
            <a:off x="-561113" y="4230050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7" name="Google Shape;727;p32"/>
          <p:cNvGrpSpPr/>
          <p:nvPr/>
        </p:nvGrpSpPr>
        <p:grpSpPr>
          <a:xfrm flipH="1">
            <a:off x="-2028096" y="-1770656"/>
            <a:ext cx="4007050" cy="2363739"/>
            <a:chOff x="6549401" y="-1824231"/>
            <a:chExt cx="4007050" cy="2363739"/>
          </a:xfrm>
        </p:grpSpPr>
        <p:sp>
          <p:nvSpPr>
            <p:cNvPr id="728" name="Google Shape;728;p32"/>
            <p:cNvSpPr/>
            <p:nvPr/>
          </p:nvSpPr>
          <p:spPr>
            <a:xfrm>
              <a:off x="7695191" y="307513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2"/>
            <p:cNvSpPr/>
            <p:nvPr/>
          </p:nvSpPr>
          <p:spPr>
            <a:xfrm rot="10800000">
              <a:off x="6549401" y="-1824231"/>
              <a:ext cx="4007050" cy="2363728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" name="Google Shape;730;p32"/>
          <p:cNvGrpSpPr/>
          <p:nvPr/>
        </p:nvGrpSpPr>
        <p:grpSpPr>
          <a:xfrm flipH="1">
            <a:off x="7391104" y="241540"/>
            <a:ext cx="3296400" cy="703085"/>
            <a:chOff x="-12" y="3628590"/>
            <a:chExt cx="3296400" cy="703085"/>
          </a:xfrm>
        </p:grpSpPr>
        <p:grpSp>
          <p:nvGrpSpPr>
            <p:cNvPr id="731" name="Google Shape;731;p32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732" name="Google Shape;732;p32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33" name="Google Shape;733;p32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4" name="Google Shape;734;p32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735" name="Google Shape;735;p32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36" name="Google Shape;736;p32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7" name="Google Shape;737;p32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738" name="Google Shape;738;p32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39" name="Google Shape;739;p32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0" name="Google Shape;740;p32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741" name="Google Shape;741;p32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42" name="Google Shape;742;p32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43" name="Google Shape;743;p32"/>
          <p:cNvGrpSpPr/>
          <p:nvPr/>
        </p:nvGrpSpPr>
        <p:grpSpPr>
          <a:xfrm flipH="1">
            <a:off x="-1341650" y="-685669"/>
            <a:ext cx="10751988" cy="7671703"/>
            <a:chOff x="-881984" y="-739244"/>
            <a:chExt cx="10751988" cy="7671703"/>
          </a:xfrm>
        </p:grpSpPr>
        <p:sp>
          <p:nvSpPr>
            <p:cNvPr id="744" name="Google Shape;744;p32"/>
            <p:cNvSpPr/>
            <p:nvPr/>
          </p:nvSpPr>
          <p:spPr>
            <a:xfrm flipH="1">
              <a:off x="5675437" y="4457952"/>
              <a:ext cx="4194567" cy="247450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2"/>
            <p:cNvSpPr/>
            <p:nvPr/>
          </p:nvSpPr>
          <p:spPr>
            <a:xfrm flipH="1" rot="10800000">
              <a:off x="-881984" y="-739244"/>
              <a:ext cx="1959133" cy="1024867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6" name="Google Shape;746;p32"/>
          <p:cNvSpPr/>
          <p:nvPr/>
        </p:nvSpPr>
        <p:spPr>
          <a:xfrm flipH="1">
            <a:off x="-417877" y="511088"/>
            <a:ext cx="1232340" cy="231995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32"/>
          <p:cNvSpPr/>
          <p:nvPr/>
        </p:nvSpPr>
        <p:spPr>
          <a:xfrm flipH="1" rot="10800000">
            <a:off x="-621671" y="-1770656"/>
            <a:ext cx="4007050" cy="2363728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5"/>
          <p:cNvGrpSpPr/>
          <p:nvPr/>
        </p:nvGrpSpPr>
        <p:grpSpPr>
          <a:xfrm>
            <a:off x="-1093351" y="-1466368"/>
            <a:ext cx="10388326" cy="8402728"/>
            <a:chOff x="-1093351" y="-1466368"/>
            <a:chExt cx="10388326" cy="8402728"/>
          </a:xfrm>
        </p:grpSpPr>
        <p:sp>
          <p:nvSpPr>
            <p:cNvPr id="75" name="Google Shape;75;p5"/>
            <p:cNvSpPr/>
            <p:nvPr/>
          </p:nvSpPr>
          <p:spPr>
            <a:xfrm flipH="1" rot="10800000">
              <a:off x="-3" y="-1466368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-1093351" y="4567200"/>
              <a:ext cx="4016259" cy="2369160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8" name="Google Shape;78;p5"/>
          <p:cNvSpPr txBox="1"/>
          <p:nvPr>
            <p:ph idx="1" type="subTitle"/>
          </p:nvPr>
        </p:nvSpPr>
        <p:spPr>
          <a:xfrm>
            <a:off x="6360578" y="3454300"/>
            <a:ext cx="1773900" cy="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9" name="Google Shape;79;p5"/>
          <p:cNvSpPr txBox="1"/>
          <p:nvPr>
            <p:ph idx="2" type="subTitle"/>
          </p:nvPr>
        </p:nvSpPr>
        <p:spPr>
          <a:xfrm>
            <a:off x="2644083" y="3454300"/>
            <a:ext cx="1770600" cy="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0" name="Google Shape;80;p5"/>
          <p:cNvSpPr txBox="1"/>
          <p:nvPr>
            <p:ph idx="3" type="subTitle"/>
          </p:nvPr>
        </p:nvSpPr>
        <p:spPr>
          <a:xfrm>
            <a:off x="6360575" y="2714800"/>
            <a:ext cx="17739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4" type="subTitle"/>
          </p:nvPr>
        </p:nvSpPr>
        <p:spPr>
          <a:xfrm>
            <a:off x="2643925" y="2714800"/>
            <a:ext cx="17706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82" name="Google Shape;82;p5"/>
          <p:cNvGrpSpPr/>
          <p:nvPr/>
        </p:nvGrpSpPr>
        <p:grpSpPr>
          <a:xfrm>
            <a:off x="7568059" y="4604012"/>
            <a:ext cx="3010303" cy="380635"/>
            <a:chOff x="5446772" y="1743190"/>
            <a:chExt cx="3010303" cy="380635"/>
          </a:xfrm>
        </p:grpSpPr>
        <p:grpSp>
          <p:nvGrpSpPr>
            <p:cNvPr id="83" name="Google Shape;83;p5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84" name="Google Shape;84;p5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" name="Google Shape;85;p5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" name="Google Shape;86;p5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87" name="Google Shape;87;p5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88" name="Google Shape;88;p5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" name="Google Shape;89;p5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90" name="Google Shape;90;p5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1" name="Google Shape;91;p5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2" name="Google Shape;92;p5"/>
          <p:cNvSpPr/>
          <p:nvPr/>
        </p:nvSpPr>
        <p:spPr>
          <a:xfrm flipH="1">
            <a:off x="-831826" y="-3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5"/>
          <p:cNvSpPr/>
          <p:nvPr/>
        </p:nvSpPr>
        <p:spPr>
          <a:xfrm flipH="1" rot="10800000">
            <a:off x="7378450" y="-807272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 flipH="1" rot="10800000">
            <a:off x="-1358733" y="-903765"/>
            <a:ext cx="3520399" cy="1841600"/>
          </a:xfrm>
          <a:custGeom>
            <a:rect b="b" l="l" r="r" t="t"/>
            <a:pathLst>
              <a:path extrusionOk="0" h="33981" w="64958">
                <a:moveTo>
                  <a:pt x="1" y="0"/>
                </a:moveTo>
                <a:lnTo>
                  <a:pt x="1" y="33831"/>
                </a:lnTo>
                <a:lnTo>
                  <a:pt x="64957" y="33980"/>
                </a:lnTo>
                <a:lnTo>
                  <a:pt x="64957" y="33980"/>
                </a:lnTo>
                <a:lnTo>
                  <a:pt x="30991" y="0"/>
                </a:lnTo>
                <a:close/>
              </a:path>
            </a:pathLst>
          </a:custGeom>
          <a:solidFill>
            <a:srgbClr val="000000">
              <a:alpha val="8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6"/>
          <p:cNvGrpSpPr/>
          <p:nvPr/>
        </p:nvGrpSpPr>
        <p:grpSpPr>
          <a:xfrm rot="10800000">
            <a:off x="-984940" y="165546"/>
            <a:ext cx="3074607" cy="453954"/>
            <a:chOff x="5478797" y="847321"/>
            <a:chExt cx="3074607" cy="453954"/>
          </a:xfrm>
        </p:grpSpPr>
        <p:grpSp>
          <p:nvGrpSpPr>
            <p:cNvPr id="97" name="Google Shape;97;p6"/>
            <p:cNvGrpSpPr/>
            <p:nvPr/>
          </p:nvGrpSpPr>
          <p:grpSpPr>
            <a:xfrm flipH="1">
              <a:off x="5675409" y="922405"/>
              <a:ext cx="2877996" cy="223763"/>
              <a:chOff x="1687059" y="2012316"/>
              <a:chExt cx="3573375" cy="277863"/>
            </a:xfrm>
          </p:grpSpPr>
          <p:sp>
            <p:nvSpPr>
              <p:cNvPr id="98" name="Google Shape;98;p6"/>
              <p:cNvSpPr/>
              <p:nvPr/>
            </p:nvSpPr>
            <p:spPr>
              <a:xfrm>
                <a:off x="1687059" y="2012316"/>
                <a:ext cx="3516675" cy="253825"/>
              </a:xfrm>
              <a:custGeom>
                <a:rect b="b" l="l" r="r" t="t"/>
                <a:pathLst>
                  <a:path extrusionOk="0" h="10153" w="140667">
                    <a:moveTo>
                      <a:pt x="0" y="0"/>
                    </a:moveTo>
                    <a:lnTo>
                      <a:pt x="67520" y="0"/>
                    </a:lnTo>
                    <a:lnTo>
                      <a:pt x="77673" y="10153"/>
                    </a:lnTo>
                    <a:lnTo>
                      <a:pt x="140667" y="1015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99" name="Google Shape;99;p6"/>
              <p:cNvSpPr/>
              <p:nvPr/>
            </p:nvSpPr>
            <p:spPr>
              <a:xfrm>
                <a:off x="5203734" y="22334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" name="Google Shape;100;p6"/>
            <p:cNvGrpSpPr/>
            <p:nvPr/>
          </p:nvGrpSpPr>
          <p:grpSpPr>
            <a:xfrm flipH="1">
              <a:off x="6072799" y="847321"/>
              <a:ext cx="2430997" cy="185534"/>
              <a:chOff x="1748547" y="1392116"/>
              <a:chExt cx="5911958" cy="451312"/>
            </a:xfrm>
          </p:grpSpPr>
          <p:sp>
            <p:nvSpPr>
              <p:cNvPr id="101" name="Google Shape;101;p6"/>
              <p:cNvSpPr/>
              <p:nvPr/>
            </p:nvSpPr>
            <p:spPr>
              <a:xfrm>
                <a:off x="1748547" y="1392116"/>
                <a:ext cx="5793758" cy="395567"/>
              </a:xfrm>
              <a:custGeom>
                <a:rect b="b" l="l" r="r" t="t"/>
                <a:pathLst>
                  <a:path extrusionOk="0" h="7583" w="111066">
                    <a:moveTo>
                      <a:pt x="0" y="0"/>
                    </a:moveTo>
                    <a:lnTo>
                      <a:pt x="79263" y="0"/>
                    </a:lnTo>
                    <a:lnTo>
                      <a:pt x="86847" y="7583"/>
                    </a:lnTo>
                    <a:lnTo>
                      <a:pt x="111066" y="758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02" name="Google Shape;102;p6"/>
              <p:cNvSpPr/>
              <p:nvPr/>
            </p:nvSpPr>
            <p:spPr>
              <a:xfrm>
                <a:off x="7542305" y="1725228"/>
                <a:ext cx="118200" cy="1182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" name="Google Shape;103;p6"/>
            <p:cNvGrpSpPr/>
            <p:nvPr/>
          </p:nvGrpSpPr>
          <p:grpSpPr>
            <a:xfrm flipH="1">
              <a:off x="5478797" y="1255615"/>
              <a:ext cx="3010303" cy="45661"/>
              <a:chOff x="1766900" y="2869225"/>
              <a:chExt cx="3737650" cy="56700"/>
            </a:xfrm>
          </p:grpSpPr>
          <p:cxnSp>
            <p:nvCxnSpPr>
              <p:cNvPr id="104" name="Google Shape;104;p6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05" name="Google Shape;105;p6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6" name="Google Shape;106;p6"/>
          <p:cNvSpPr/>
          <p:nvPr/>
        </p:nvSpPr>
        <p:spPr>
          <a:xfrm rot="10800000">
            <a:off x="6000549" y="-1553122"/>
            <a:ext cx="3520399" cy="1841600"/>
          </a:xfrm>
          <a:custGeom>
            <a:rect b="b" l="l" r="r" t="t"/>
            <a:pathLst>
              <a:path extrusionOk="0" h="33981" w="64958">
                <a:moveTo>
                  <a:pt x="1" y="0"/>
                </a:moveTo>
                <a:lnTo>
                  <a:pt x="1" y="33831"/>
                </a:lnTo>
                <a:lnTo>
                  <a:pt x="64957" y="33980"/>
                </a:lnTo>
                <a:lnTo>
                  <a:pt x="64957" y="33980"/>
                </a:lnTo>
                <a:lnTo>
                  <a:pt x="30991" y="0"/>
                </a:lnTo>
                <a:close/>
              </a:path>
            </a:pathLst>
          </a:custGeom>
          <a:solidFill>
            <a:srgbClr val="000000">
              <a:alpha val="8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6"/>
          <p:cNvSpPr/>
          <p:nvPr/>
        </p:nvSpPr>
        <p:spPr>
          <a:xfrm>
            <a:off x="713224" y="4972674"/>
            <a:ext cx="1205478" cy="219752"/>
          </a:xfrm>
          <a:custGeom>
            <a:rect b="b" l="l" r="r" t="t"/>
            <a:pathLst>
              <a:path extrusionOk="0" h="2889" w="15848">
                <a:moveTo>
                  <a:pt x="0" y="0"/>
                </a:moveTo>
                <a:lnTo>
                  <a:pt x="2889" y="2889"/>
                </a:lnTo>
                <a:lnTo>
                  <a:pt x="15847" y="2889"/>
                </a:lnTo>
                <a:lnTo>
                  <a:pt x="129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" name="Google Shape;108;p6"/>
          <p:cNvGrpSpPr/>
          <p:nvPr/>
        </p:nvGrpSpPr>
        <p:grpSpPr>
          <a:xfrm flipH="1">
            <a:off x="-3634650" y="4404925"/>
            <a:ext cx="5724316" cy="2084515"/>
            <a:chOff x="4132575" y="4716825"/>
            <a:chExt cx="5724316" cy="2084515"/>
          </a:xfrm>
        </p:grpSpPr>
        <p:sp>
          <p:nvSpPr>
            <p:cNvPr id="109" name="Google Shape;109;p6"/>
            <p:cNvSpPr/>
            <p:nvPr/>
          </p:nvSpPr>
          <p:spPr>
            <a:xfrm flipH="1">
              <a:off x="5361875" y="4716825"/>
              <a:ext cx="4495016" cy="2084515"/>
            </a:xfrm>
            <a:custGeom>
              <a:rect b="b" l="l" r="r" t="t"/>
              <a:pathLst>
                <a:path extrusionOk="0" h="47185" w="101749">
                  <a:moveTo>
                    <a:pt x="0" y="1"/>
                  </a:moveTo>
                  <a:lnTo>
                    <a:pt x="0" y="47185"/>
                  </a:lnTo>
                  <a:lnTo>
                    <a:pt x="101748" y="47185"/>
                  </a:lnTo>
                  <a:lnTo>
                    <a:pt x="101748" y="31097"/>
                  </a:lnTo>
                  <a:lnTo>
                    <a:pt x="96897" y="31097"/>
                  </a:lnTo>
                  <a:lnTo>
                    <a:pt x="76166" y="10366"/>
                  </a:lnTo>
                  <a:lnTo>
                    <a:pt x="55269" y="10366"/>
                  </a:lnTo>
                  <a:lnTo>
                    <a:pt x="44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6"/>
            <p:cNvSpPr/>
            <p:nvPr/>
          </p:nvSpPr>
          <p:spPr>
            <a:xfrm flipH="1">
              <a:off x="4132575" y="4716825"/>
              <a:ext cx="4495016" cy="2084515"/>
            </a:xfrm>
            <a:custGeom>
              <a:rect b="b" l="l" r="r" t="t"/>
              <a:pathLst>
                <a:path extrusionOk="0" h="47185" w="101749">
                  <a:moveTo>
                    <a:pt x="0" y="1"/>
                  </a:moveTo>
                  <a:lnTo>
                    <a:pt x="0" y="47185"/>
                  </a:lnTo>
                  <a:lnTo>
                    <a:pt x="101748" y="47185"/>
                  </a:lnTo>
                  <a:lnTo>
                    <a:pt x="101748" y="31097"/>
                  </a:lnTo>
                  <a:lnTo>
                    <a:pt x="96897" y="31097"/>
                  </a:lnTo>
                  <a:lnTo>
                    <a:pt x="76166" y="10366"/>
                  </a:lnTo>
                  <a:lnTo>
                    <a:pt x="55269" y="10366"/>
                  </a:lnTo>
                  <a:lnTo>
                    <a:pt x="44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Google Shape;111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4" name="Google Shape;114;p7"/>
          <p:cNvSpPr txBox="1"/>
          <p:nvPr>
            <p:ph idx="1" type="subTitle"/>
          </p:nvPr>
        </p:nvSpPr>
        <p:spPr>
          <a:xfrm>
            <a:off x="1039274" y="1747188"/>
            <a:ext cx="30570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15" name="Google Shape;115;p7"/>
          <p:cNvSpPr/>
          <p:nvPr>
            <p:ph idx="2" type="pic"/>
          </p:nvPr>
        </p:nvSpPr>
        <p:spPr>
          <a:xfrm>
            <a:off x="4393774" y="1379588"/>
            <a:ext cx="3903300" cy="3033600"/>
          </a:xfrm>
          <a:prstGeom prst="rect">
            <a:avLst/>
          </a:prstGeom>
          <a:noFill/>
          <a:ln>
            <a:noFill/>
          </a:ln>
        </p:spPr>
      </p:sp>
      <p:sp>
        <p:nvSpPr>
          <p:cNvPr id="116" name="Google Shape;116;p7"/>
          <p:cNvSpPr/>
          <p:nvPr/>
        </p:nvSpPr>
        <p:spPr>
          <a:xfrm>
            <a:off x="-1098862" y="4604011"/>
            <a:ext cx="5115407" cy="3017539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rgbClr val="000000">
              <a:alpha val="8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"/>
          <p:cNvSpPr/>
          <p:nvPr/>
        </p:nvSpPr>
        <p:spPr>
          <a:xfrm flipH="1" rot="10800000">
            <a:off x="-1594613" y="-603810"/>
            <a:ext cx="3247250" cy="1698710"/>
          </a:xfrm>
          <a:custGeom>
            <a:rect b="b" l="l" r="r" t="t"/>
            <a:pathLst>
              <a:path extrusionOk="0" h="33981" w="64958">
                <a:moveTo>
                  <a:pt x="1" y="0"/>
                </a:moveTo>
                <a:lnTo>
                  <a:pt x="1" y="33831"/>
                </a:lnTo>
                <a:lnTo>
                  <a:pt x="64957" y="33980"/>
                </a:lnTo>
                <a:lnTo>
                  <a:pt x="64957" y="33980"/>
                </a:lnTo>
                <a:lnTo>
                  <a:pt x="30991" y="0"/>
                </a:lnTo>
                <a:close/>
              </a:path>
            </a:pathLst>
          </a:custGeom>
          <a:solidFill>
            <a:srgbClr val="000000">
              <a:alpha val="1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" name="Google Shape;118;p7"/>
          <p:cNvGrpSpPr/>
          <p:nvPr/>
        </p:nvGrpSpPr>
        <p:grpSpPr>
          <a:xfrm>
            <a:off x="645846" y="7"/>
            <a:ext cx="7230373" cy="5143500"/>
            <a:chOff x="645846" y="7"/>
            <a:chExt cx="7230373" cy="5143500"/>
          </a:xfrm>
        </p:grpSpPr>
        <p:sp>
          <p:nvSpPr>
            <p:cNvPr id="119" name="Google Shape;119;p7"/>
            <p:cNvSpPr/>
            <p:nvPr/>
          </p:nvSpPr>
          <p:spPr>
            <a:xfrm rot="10800000">
              <a:off x="6457967" y="7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 rot="10800000">
              <a:off x="645846" y="4959976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" name="Google Shape;121;p7"/>
          <p:cNvGrpSpPr/>
          <p:nvPr/>
        </p:nvGrpSpPr>
        <p:grpSpPr>
          <a:xfrm>
            <a:off x="-1510053" y="314652"/>
            <a:ext cx="3296400" cy="703085"/>
            <a:chOff x="-12" y="3628590"/>
            <a:chExt cx="3296400" cy="703085"/>
          </a:xfrm>
        </p:grpSpPr>
        <p:grpSp>
          <p:nvGrpSpPr>
            <p:cNvPr id="122" name="Google Shape;122;p7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123" name="Google Shape;123;p7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24" name="Google Shape;124;p7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" name="Google Shape;125;p7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126" name="Google Shape;126;p7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27" name="Google Shape;127;p7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" name="Google Shape;128;p7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129" name="Google Shape;129;p7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30" name="Google Shape;130;p7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" name="Google Shape;131;p7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132" name="Google Shape;132;p7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33" name="Google Shape;133;p7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4" name="Google Shape;134;p7"/>
          <p:cNvGrpSpPr/>
          <p:nvPr/>
        </p:nvGrpSpPr>
        <p:grpSpPr>
          <a:xfrm>
            <a:off x="-1510039" y="-1589006"/>
            <a:ext cx="11920665" cy="7774731"/>
            <a:chOff x="-1510039" y="-1589006"/>
            <a:chExt cx="11920665" cy="7774731"/>
          </a:xfrm>
        </p:grpSpPr>
        <p:sp>
          <p:nvSpPr>
            <p:cNvPr id="135" name="Google Shape;135;p7"/>
            <p:cNvSpPr/>
            <p:nvPr/>
          </p:nvSpPr>
          <p:spPr>
            <a:xfrm rot="10800000">
              <a:off x="6802328" y="-1589006"/>
              <a:ext cx="3608299" cy="212850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-1510039" y="4316600"/>
              <a:ext cx="3573015" cy="1869125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8"/>
          <p:cNvGrpSpPr/>
          <p:nvPr/>
        </p:nvGrpSpPr>
        <p:grpSpPr>
          <a:xfrm>
            <a:off x="-10" y="-1009617"/>
            <a:ext cx="9640083" cy="7443072"/>
            <a:chOff x="-10" y="-1009617"/>
            <a:chExt cx="9640083" cy="7443072"/>
          </a:xfrm>
        </p:grpSpPr>
        <p:sp>
          <p:nvSpPr>
            <p:cNvPr id="139" name="Google Shape;139;p8"/>
            <p:cNvSpPr/>
            <p:nvPr/>
          </p:nvSpPr>
          <p:spPr>
            <a:xfrm rot="10800000">
              <a:off x="6119674" y="-1009617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 flipH="1" rot="10800000">
              <a:off x="0" y="-82735"/>
              <a:ext cx="2227897" cy="1165463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 flipH="1">
              <a:off x="-10" y="4522059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" name="Google Shape;142;p8"/>
          <p:cNvGrpSpPr/>
          <p:nvPr/>
        </p:nvGrpSpPr>
        <p:grpSpPr>
          <a:xfrm>
            <a:off x="2503206" y="5"/>
            <a:ext cx="7007334" cy="4699016"/>
            <a:chOff x="2503206" y="5"/>
            <a:chExt cx="7007334" cy="4699016"/>
          </a:xfrm>
        </p:grpSpPr>
        <p:grpSp>
          <p:nvGrpSpPr>
            <p:cNvPr id="143" name="Google Shape;143;p8"/>
            <p:cNvGrpSpPr/>
            <p:nvPr/>
          </p:nvGrpSpPr>
          <p:grpSpPr>
            <a:xfrm>
              <a:off x="2503206" y="5"/>
              <a:ext cx="5597879" cy="4699016"/>
              <a:chOff x="2503206" y="5"/>
              <a:chExt cx="5597879" cy="4699016"/>
            </a:xfrm>
          </p:grpSpPr>
          <p:sp>
            <p:nvSpPr>
              <p:cNvPr id="144" name="Google Shape;144;p8"/>
              <p:cNvSpPr/>
              <p:nvPr/>
            </p:nvSpPr>
            <p:spPr>
              <a:xfrm flipH="1">
                <a:off x="2503206" y="5"/>
                <a:ext cx="1006784" cy="183531"/>
              </a:xfrm>
              <a:custGeom>
                <a:rect b="b" l="l" r="r" t="t"/>
                <a:pathLst>
                  <a:path extrusionOk="0" h="2889" w="15848">
                    <a:moveTo>
                      <a:pt x="0" y="0"/>
                    </a:moveTo>
                    <a:lnTo>
                      <a:pt x="2889" y="2889"/>
                    </a:lnTo>
                    <a:lnTo>
                      <a:pt x="15847" y="2889"/>
                    </a:lnTo>
                    <a:lnTo>
                      <a:pt x="129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8"/>
              <p:cNvSpPr/>
              <p:nvPr/>
            </p:nvSpPr>
            <p:spPr>
              <a:xfrm flipH="1">
                <a:off x="6868745" y="4467026"/>
                <a:ext cx="1232340" cy="231995"/>
              </a:xfrm>
              <a:custGeom>
                <a:rect b="b" l="l" r="r" t="t"/>
                <a:pathLst>
                  <a:path extrusionOk="0" h="4203" w="22325">
                    <a:moveTo>
                      <a:pt x="0" y="0"/>
                    </a:moveTo>
                    <a:lnTo>
                      <a:pt x="4191" y="4191"/>
                    </a:lnTo>
                    <a:lnTo>
                      <a:pt x="22325" y="4202"/>
                    </a:lnTo>
                    <a:lnTo>
                      <a:pt x="1813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" name="Google Shape;146;p8"/>
            <p:cNvGrpSpPr/>
            <p:nvPr/>
          </p:nvGrpSpPr>
          <p:grpSpPr>
            <a:xfrm>
              <a:off x="7937781" y="5"/>
              <a:ext cx="1572759" cy="183531"/>
              <a:chOff x="7937781" y="5"/>
              <a:chExt cx="1572759" cy="183531"/>
            </a:xfrm>
          </p:grpSpPr>
          <p:sp>
            <p:nvSpPr>
              <p:cNvPr id="147" name="Google Shape;147;p8"/>
              <p:cNvSpPr/>
              <p:nvPr/>
            </p:nvSpPr>
            <p:spPr>
              <a:xfrm>
                <a:off x="8503756" y="5"/>
                <a:ext cx="1006784" cy="183531"/>
              </a:xfrm>
              <a:custGeom>
                <a:rect b="b" l="l" r="r" t="t"/>
                <a:pathLst>
                  <a:path extrusionOk="0" h="2889" w="15848">
                    <a:moveTo>
                      <a:pt x="0" y="0"/>
                    </a:moveTo>
                    <a:lnTo>
                      <a:pt x="2889" y="2889"/>
                    </a:lnTo>
                    <a:lnTo>
                      <a:pt x="15847" y="2889"/>
                    </a:lnTo>
                    <a:lnTo>
                      <a:pt x="129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8"/>
              <p:cNvSpPr/>
              <p:nvPr/>
            </p:nvSpPr>
            <p:spPr>
              <a:xfrm>
                <a:off x="7937781" y="5"/>
                <a:ext cx="1006784" cy="183531"/>
              </a:xfrm>
              <a:custGeom>
                <a:rect b="b" l="l" r="r" t="t"/>
                <a:pathLst>
                  <a:path extrusionOk="0" h="2889" w="15848">
                    <a:moveTo>
                      <a:pt x="0" y="0"/>
                    </a:moveTo>
                    <a:lnTo>
                      <a:pt x="2889" y="2889"/>
                    </a:lnTo>
                    <a:lnTo>
                      <a:pt x="15847" y="2889"/>
                    </a:lnTo>
                    <a:lnTo>
                      <a:pt x="129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9" name="Google Shape;149;p8"/>
          <p:cNvGrpSpPr/>
          <p:nvPr/>
        </p:nvGrpSpPr>
        <p:grpSpPr>
          <a:xfrm>
            <a:off x="-1320285" y="-2292139"/>
            <a:ext cx="12455532" cy="9684964"/>
            <a:chOff x="-1320285" y="-2292139"/>
            <a:chExt cx="12455532" cy="9684964"/>
          </a:xfrm>
        </p:grpSpPr>
        <p:sp>
          <p:nvSpPr>
            <p:cNvPr id="150" name="Google Shape;150;p8"/>
            <p:cNvSpPr/>
            <p:nvPr/>
          </p:nvSpPr>
          <p:spPr>
            <a:xfrm flipH="1">
              <a:off x="6019840" y="4375286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8"/>
            <p:cNvSpPr/>
            <p:nvPr/>
          </p:nvSpPr>
          <p:spPr>
            <a:xfrm flipH="1" rot="10800000">
              <a:off x="-1320285" y="-2292139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8"/>
            <p:cNvSpPr/>
            <p:nvPr/>
          </p:nvSpPr>
          <p:spPr>
            <a:xfrm>
              <a:off x="-432453" y="4992033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" name="Google Shape;153;p8"/>
          <p:cNvSpPr txBox="1"/>
          <p:nvPr>
            <p:ph type="title"/>
          </p:nvPr>
        </p:nvSpPr>
        <p:spPr>
          <a:xfrm>
            <a:off x="1768550" y="1636650"/>
            <a:ext cx="5607000" cy="187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54" name="Google Shape;154;p8"/>
          <p:cNvGrpSpPr/>
          <p:nvPr/>
        </p:nvGrpSpPr>
        <p:grpSpPr>
          <a:xfrm>
            <a:off x="-1892403" y="831971"/>
            <a:ext cx="12928869" cy="3635055"/>
            <a:chOff x="-1892403" y="831971"/>
            <a:chExt cx="12928869" cy="3635055"/>
          </a:xfrm>
        </p:grpSpPr>
        <p:grpSp>
          <p:nvGrpSpPr>
            <p:cNvPr id="155" name="Google Shape;155;p8"/>
            <p:cNvGrpSpPr/>
            <p:nvPr/>
          </p:nvGrpSpPr>
          <p:grpSpPr>
            <a:xfrm flipH="1">
              <a:off x="7436679" y="831971"/>
              <a:ext cx="3599787" cy="1044104"/>
              <a:chOff x="-1431671" y="656496"/>
              <a:chExt cx="3599787" cy="1044104"/>
            </a:xfrm>
          </p:grpSpPr>
          <p:grpSp>
            <p:nvGrpSpPr>
              <p:cNvPr id="156" name="Google Shape;156;p8"/>
              <p:cNvGrpSpPr/>
              <p:nvPr/>
            </p:nvGrpSpPr>
            <p:grpSpPr>
              <a:xfrm>
                <a:off x="-368508" y="1432892"/>
                <a:ext cx="1567047" cy="45661"/>
                <a:chOff x="1754675" y="2661275"/>
                <a:chExt cx="1945675" cy="56700"/>
              </a:xfrm>
            </p:grpSpPr>
            <p:cxnSp>
              <p:nvCxnSpPr>
                <p:cNvPr id="157" name="Google Shape;157;p8"/>
                <p:cNvCxnSpPr/>
                <p:nvPr/>
              </p:nvCxnSpPr>
              <p:spPr>
                <a:xfrm>
                  <a:off x="1754675" y="2689625"/>
                  <a:ext cx="1896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158" name="Google Shape;158;p8"/>
                <p:cNvSpPr/>
                <p:nvPr/>
              </p:nvSpPr>
              <p:spPr>
                <a:xfrm>
                  <a:off x="3643650" y="266127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9" name="Google Shape;159;p8"/>
              <p:cNvGrpSpPr/>
              <p:nvPr/>
            </p:nvGrpSpPr>
            <p:grpSpPr>
              <a:xfrm>
                <a:off x="-766480" y="1564412"/>
                <a:ext cx="1561280" cy="136187"/>
                <a:chOff x="1754675" y="2824000"/>
                <a:chExt cx="4728285" cy="412439"/>
              </a:xfrm>
            </p:grpSpPr>
            <p:sp>
              <p:nvSpPr>
                <p:cNvPr id="160" name="Google Shape;160;p8"/>
                <p:cNvSpPr/>
                <p:nvPr/>
              </p:nvSpPr>
              <p:spPr>
                <a:xfrm>
                  <a:off x="1754675" y="2824000"/>
                  <a:ext cx="4593868" cy="355100"/>
                </a:xfrm>
                <a:custGeom>
                  <a:rect b="b" l="l" r="r" t="t"/>
                  <a:pathLst>
                    <a:path extrusionOk="0" h="5994" w="77550">
                      <a:moveTo>
                        <a:pt x="0" y="0"/>
                      </a:moveTo>
                      <a:lnTo>
                        <a:pt x="59202" y="0"/>
                      </a:lnTo>
                      <a:lnTo>
                        <a:pt x="65196" y="5994"/>
                      </a:lnTo>
                      <a:lnTo>
                        <a:pt x="77550" y="5994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61" name="Google Shape;161;p8"/>
                <p:cNvSpPr/>
                <p:nvPr/>
              </p:nvSpPr>
              <p:spPr>
                <a:xfrm>
                  <a:off x="6348560" y="3102039"/>
                  <a:ext cx="134400" cy="1344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2" name="Google Shape;162;p8"/>
              <p:cNvGrpSpPr/>
              <p:nvPr/>
            </p:nvGrpSpPr>
            <p:grpSpPr>
              <a:xfrm>
                <a:off x="-1431671" y="1201087"/>
                <a:ext cx="3070084" cy="102364"/>
                <a:chOff x="1779150" y="2604263"/>
                <a:chExt cx="3811875" cy="127113"/>
              </a:xfrm>
            </p:grpSpPr>
            <p:sp>
              <p:nvSpPr>
                <p:cNvPr id="163" name="Google Shape;163;p8"/>
                <p:cNvSpPr/>
                <p:nvPr/>
              </p:nvSpPr>
              <p:spPr>
                <a:xfrm>
                  <a:off x="1779150" y="2630450"/>
                  <a:ext cx="3755175" cy="100925"/>
                </a:xfrm>
                <a:custGeom>
                  <a:rect b="b" l="l" r="r" t="t"/>
                  <a:pathLst>
                    <a:path extrusionOk="0" h="4037" w="150207">
                      <a:moveTo>
                        <a:pt x="0" y="4037"/>
                      </a:moveTo>
                      <a:lnTo>
                        <a:pt x="83176" y="4037"/>
                      </a:lnTo>
                      <a:lnTo>
                        <a:pt x="87213" y="0"/>
                      </a:lnTo>
                      <a:lnTo>
                        <a:pt x="150207" y="0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64" name="Google Shape;164;p8"/>
                <p:cNvSpPr/>
                <p:nvPr/>
              </p:nvSpPr>
              <p:spPr>
                <a:xfrm>
                  <a:off x="5534325" y="2604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5" name="Google Shape;165;p8"/>
              <p:cNvGrpSpPr/>
              <p:nvPr/>
            </p:nvGrpSpPr>
            <p:grpSpPr>
              <a:xfrm>
                <a:off x="-856941" y="773805"/>
                <a:ext cx="2877996" cy="223763"/>
                <a:chOff x="1748550" y="2064750"/>
                <a:chExt cx="3573375" cy="277863"/>
              </a:xfrm>
            </p:grpSpPr>
            <p:sp>
              <p:nvSpPr>
                <p:cNvPr id="166" name="Google Shape;166;p8"/>
                <p:cNvSpPr/>
                <p:nvPr/>
              </p:nvSpPr>
              <p:spPr>
                <a:xfrm>
                  <a:off x="1748550" y="2064750"/>
                  <a:ext cx="3516675" cy="253825"/>
                </a:xfrm>
                <a:custGeom>
                  <a:rect b="b" l="l" r="r" t="t"/>
                  <a:pathLst>
                    <a:path extrusionOk="0" h="10153" w="140667">
                      <a:moveTo>
                        <a:pt x="0" y="0"/>
                      </a:moveTo>
                      <a:lnTo>
                        <a:pt x="67520" y="0"/>
                      </a:lnTo>
                      <a:lnTo>
                        <a:pt x="77673" y="10153"/>
                      </a:lnTo>
                      <a:lnTo>
                        <a:pt x="140667" y="1015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67" name="Google Shape;167;p8"/>
                <p:cNvSpPr/>
                <p:nvPr/>
              </p:nvSpPr>
              <p:spPr>
                <a:xfrm>
                  <a:off x="5265225" y="228591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8" name="Google Shape;168;p8"/>
              <p:cNvGrpSpPr/>
              <p:nvPr/>
            </p:nvGrpSpPr>
            <p:grpSpPr>
              <a:xfrm>
                <a:off x="-856882" y="656496"/>
                <a:ext cx="2430997" cy="185534"/>
                <a:chOff x="1748547" y="1392116"/>
                <a:chExt cx="5911958" cy="451312"/>
              </a:xfrm>
            </p:grpSpPr>
            <p:sp>
              <p:nvSpPr>
                <p:cNvPr id="169" name="Google Shape;169;p8"/>
                <p:cNvSpPr/>
                <p:nvPr/>
              </p:nvSpPr>
              <p:spPr>
                <a:xfrm>
                  <a:off x="1748547" y="1392116"/>
                  <a:ext cx="5793758" cy="395567"/>
                </a:xfrm>
                <a:custGeom>
                  <a:rect b="b" l="l" r="r" t="t"/>
                  <a:pathLst>
                    <a:path extrusionOk="0" h="7583" w="111066">
                      <a:moveTo>
                        <a:pt x="0" y="0"/>
                      </a:moveTo>
                      <a:lnTo>
                        <a:pt x="79263" y="0"/>
                      </a:lnTo>
                      <a:lnTo>
                        <a:pt x="86847" y="7583"/>
                      </a:lnTo>
                      <a:lnTo>
                        <a:pt x="111066" y="758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70" name="Google Shape;170;p8"/>
                <p:cNvSpPr/>
                <p:nvPr/>
              </p:nvSpPr>
              <p:spPr>
                <a:xfrm>
                  <a:off x="7542305" y="1725228"/>
                  <a:ext cx="118200" cy="118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1" name="Google Shape;171;p8"/>
              <p:cNvGrpSpPr/>
              <p:nvPr/>
            </p:nvGrpSpPr>
            <p:grpSpPr>
              <a:xfrm>
                <a:off x="-842187" y="1064790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172" name="Google Shape;172;p8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173" name="Google Shape;173;p8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4" name="Google Shape;174;p8"/>
            <p:cNvGrpSpPr/>
            <p:nvPr/>
          </p:nvGrpSpPr>
          <p:grpSpPr>
            <a:xfrm>
              <a:off x="-1892403" y="3926990"/>
              <a:ext cx="3427062" cy="540036"/>
              <a:chOff x="-1366378" y="3596340"/>
              <a:chExt cx="3427062" cy="540036"/>
            </a:xfrm>
          </p:grpSpPr>
          <p:grpSp>
            <p:nvGrpSpPr>
              <p:cNvPr id="175" name="Google Shape;175;p8"/>
              <p:cNvGrpSpPr/>
              <p:nvPr/>
            </p:nvGrpSpPr>
            <p:grpSpPr>
              <a:xfrm>
                <a:off x="-1366378" y="4034012"/>
                <a:ext cx="3070084" cy="102364"/>
                <a:chOff x="1779150" y="2604263"/>
                <a:chExt cx="3811875" cy="127113"/>
              </a:xfrm>
            </p:grpSpPr>
            <p:sp>
              <p:nvSpPr>
                <p:cNvPr id="176" name="Google Shape;176;p8"/>
                <p:cNvSpPr/>
                <p:nvPr/>
              </p:nvSpPr>
              <p:spPr>
                <a:xfrm>
                  <a:off x="1779150" y="2630450"/>
                  <a:ext cx="3755175" cy="100925"/>
                </a:xfrm>
                <a:custGeom>
                  <a:rect b="b" l="l" r="r" t="t"/>
                  <a:pathLst>
                    <a:path extrusionOk="0" h="4037" w="150207">
                      <a:moveTo>
                        <a:pt x="0" y="4037"/>
                      </a:moveTo>
                      <a:lnTo>
                        <a:pt x="83176" y="4037"/>
                      </a:lnTo>
                      <a:lnTo>
                        <a:pt x="87213" y="0"/>
                      </a:lnTo>
                      <a:lnTo>
                        <a:pt x="150207" y="0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77" name="Google Shape;177;p8"/>
                <p:cNvSpPr/>
                <p:nvPr/>
              </p:nvSpPr>
              <p:spPr>
                <a:xfrm>
                  <a:off x="5534325" y="2604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8" name="Google Shape;178;p8"/>
              <p:cNvGrpSpPr/>
              <p:nvPr/>
            </p:nvGrpSpPr>
            <p:grpSpPr>
              <a:xfrm flipH="1">
                <a:off x="-949619" y="3596340"/>
                <a:ext cx="3010303" cy="380635"/>
                <a:chOff x="5446772" y="1743190"/>
                <a:chExt cx="3010303" cy="380635"/>
              </a:xfrm>
            </p:grpSpPr>
            <p:grpSp>
              <p:nvGrpSpPr>
                <p:cNvPr id="179" name="Google Shape;179;p8"/>
                <p:cNvGrpSpPr/>
                <p:nvPr/>
              </p:nvGrpSpPr>
              <p:grpSpPr>
                <a:xfrm flipH="1">
                  <a:off x="5898325" y="1865405"/>
                  <a:ext cx="1567047" cy="45661"/>
                  <a:chOff x="1754675" y="2661275"/>
                  <a:chExt cx="1945675" cy="56700"/>
                </a:xfrm>
              </p:grpSpPr>
              <p:cxnSp>
                <p:nvCxnSpPr>
                  <p:cNvPr id="180" name="Google Shape;180;p8"/>
                  <p:cNvCxnSpPr/>
                  <p:nvPr/>
                </p:nvCxnSpPr>
                <p:spPr>
                  <a:xfrm>
                    <a:off x="1754675" y="2689625"/>
                    <a:ext cx="18960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181" name="Google Shape;181;p8"/>
                  <p:cNvSpPr/>
                  <p:nvPr/>
                </p:nvSpPr>
                <p:spPr>
                  <a:xfrm>
                    <a:off x="3643650" y="2661275"/>
                    <a:ext cx="56700" cy="567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2" name="Google Shape;182;p8"/>
                <p:cNvGrpSpPr/>
                <p:nvPr/>
              </p:nvGrpSpPr>
              <p:grpSpPr>
                <a:xfrm flipH="1">
                  <a:off x="5477439" y="1987637"/>
                  <a:ext cx="1561280" cy="136187"/>
                  <a:chOff x="1754675" y="2824000"/>
                  <a:chExt cx="4728285" cy="412439"/>
                </a:xfrm>
              </p:grpSpPr>
              <p:sp>
                <p:nvSpPr>
                  <p:cNvPr id="183" name="Google Shape;183;p8"/>
                  <p:cNvSpPr/>
                  <p:nvPr/>
                </p:nvSpPr>
                <p:spPr>
                  <a:xfrm>
                    <a:off x="1754675" y="2824000"/>
                    <a:ext cx="4593868" cy="355100"/>
                  </a:xfrm>
                  <a:custGeom>
                    <a:rect b="b" l="l" r="r" t="t"/>
                    <a:pathLst>
                      <a:path extrusionOk="0" h="5994" w="77550">
                        <a:moveTo>
                          <a:pt x="0" y="0"/>
                        </a:moveTo>
                        <a:lnTo>
                          <a:pt x="59202" y="0"/>
                        </a:lnTo>
                        <a:lnTo>
                          <a:pt x="65196" y="5994"/>
                        </a:lnTo>
                        <a:lnTo>
                          <a:pt x="77550" y="5994"/>
                        </a:lnTo>
                      </a:path>
                    </a:pathLst>
                  </a:cu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sp>
              <p:sp>
                <p:nvSpPr>
                  <p:cNvPr id="184" name="Google Shape;184;p8"/>
                  <p:cNvSpPr/>
                  <p:nvPr/>
                </p:nvSpPr>
                <p:spPr>
                  <a:xfrm>
                    <a:off x="6348560" y="3102039"/>
                    <a:ext cx="134400" cy="1344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5" name="Google Shape;185;p8"/>
                <p:cNvGrpSpPr/>
                <p:nvPr/>
              </p:nvGrpSpPr>
              <p:grpSpPr>
                <a:xfrm flipH="1">
                  <a:off x="5446772" y="1743190"/>
                  <a:ext cx="3010303" cy="45661"/>
                  <a:chOff x="1766900" y="2869225"/>
                  <a:chExt cx="3737650" cy="56700"/>
                </a:xfrm>
              </p:grpSpPr>
              <p:cxnSp>
                <p:nvCxnSpPr>
                  <p:cNvPr id="186" name="Google Shape;186;p8"/>
                  <p:cNvCxnSpPr/>
                  <p:nvPr/>
                </p:nvCxnSpPr>
                <p:spPr>
                  <a:xfrm>
                    <a:off x="1766900" y="2897575"/>
                    <a:ext cx="36879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187" name="Google Shape;187;p8"/>
                  <p:cNvSpPr/>
                  <p:nvPr/>
                </p:nvSpPr>
                <p:spPr>
                  <a:xfrm>
                    <a:off x="5447850" y="2869225"/>
                    <a:ext cx="56700" cy="567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9"/>
          <p:cNvGrpSpPr/>
          <p:nvPr/>
        </p:nvGrpSpPr>
        <p:grpSpPr>
          <a:xfrm>
            <a:off x="-427509" y="-1247071"/>
            <a:ext cx="9750025" cy="7678774"/>
            <a:chOff x="-427509" y="-1247071"/>
            <a:chExt cx="9750025" cy="7678774"/>
          </a:xfrm>
        </p:grpSpPr>
        <p:sp>
          <p:nvSpPr>
            <p:cNvPr id="190" name="Google Shape;190;p9"/>
            <p:cNvSpPr/>
            <p:nvPr/>
          </p:nvSpPr>
          <p:spPr>
            <a:xfrm>
              <a:off x="-10" y="4520307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9"/>
            <p:cNvSpPr/>
            <p:nvPr/>
          </p:nvSpPr>
          <p:spPr>
            <a:xfrm rot="10800000">
              <a:off x="5802117" y="-1134709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9"/>
            <p:cNvSpPr/>
            <p:nvPr/>
          </p:nvSpPr>
          <p:spPr>
            <a:xfrm rot="5400000">
              <a:off x="-1266908" y="-407672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3" name="Google Shape;193;p9"/>
          <p:cNvSpPr txBox="1"/>
          <p:nvPr>
            <p:ph type="title"/>
          </p:nvPr>
        </p:nvSpPr>
        <p:spPr>
          <a:xfrm>
            <a:off x="1481025" y="2102825"/>
            <a:ext cx="2954400" cy="9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4" name="Google Shape;194;p9"/>
          <p:cNvSpPr txBox="1"/>
          <p:nvPr>
            <p:ph idx="1" type="subTitle"/>
          </p:nvPr>
        </p:nvSpPr>
        <p:spPr>
          <a:xfrm>
            <a:off x="4555250" y="2102825"/>
            <a:ext cx="3294000" cy="9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195" name="Google Shape;195;p9"/>
          <p:cNvGrpSpPr/>
          <p:nvPr/>
        </p:nvGrpSpPr>
        <p:grpSpPr>
          <a:xfrm>
            <a:off x="-427494" y="7"/>
            <a:ext cx="9851067" cy="5168274"/>
            <a:chOff x="-427494" y="7"/>
            <a:chExt cx="9851067" cy="5168274"/>
          </a:xfrm>
        </p:grpSpPr>
        <p:sp>
          <p:nvSpPr>
            <p:cNvPr id="196" name="Google Shape;196;p9"/>
            <p:cNvSpPr/>
            <p:nvPr/>
          </p:nvSpPr>
          <p:spPr>
            <a:xfrm rot="10800000">
              <a:off x="7647417" y="7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9"/>
            <p:cNvSpPr/>
            <p:nvPr/>
          </p:nvSpPr>
          <p:spPr>
            <a:xfrm flipH="1">
              <a:off x="1920116" y="4983988"/>
              <a:ext cx="1821969" cy="184293"/>
            </a:xfrm>
            <a:custGeom>
              <a:rect b="b" l="l" r="r" t="t"/>
              <a:pathLst>
                <a:path extrusionOk="0" h="2901" w="28680">
                  <a:moveTo>
                    <a:pt x="28679" y="1"/>
                  </a:moveTo>
                  <a:lnTo>
                    <a:pt x="2737" y="162"/>
                  </a:lnTo>
                  <a:lnTo>
                    <a:pt x="1" y="2900"/>
                  </a:lnTo>
                  <a:lnTo>
                    <a:pt x="28679" y="2751"/>
                  </a:lnTo>
                  <a:lnTo>
                    <a:pt x="286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9"/>
            <p:cNvSpPr/>
            <p:nvPr/>
          </p:nvSpPr>
          <p:spPr>
            <a:xfrm flipH="1" rot="10800000">
              <a:off x="-427494" y="809776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9"/>
            <p:cNvSpPr/>
            <p:nvPr/>
          </p:nvSpPr>
          <p:spPr>
            <a:xfrm flipH="1">
              <a:off x="8005321" y="4336991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" name="Google Shape;200;p9"/>
          <p:cNvGrpSpPr/>
          <p:nvPr/>
        </p:nvGrpSpPr>
        <p:grpSpPr>
          <a:xfrm>
            <a:off x="-591414" y="-2175664"/>
            <a:ext cx="11258111" cy="9004879"/>
            <a:chOff x="-591414" y="-2175664"/>
            <a:chExt cx="11258111" cy="9004879"/>
          </a:xfrm>
        </p:grpSpPr>
        <p:grpSp>
          <p:nvGrpSpPr>
            <p:cNvPr id="201" name="Google Shape;201;p9"/>
            <p:cNvGrpSpPr/>
            <p:nvPr/>
          </p:nvGrpSpPr>
          <p:grpSpPr>
            <a:xfrm flipH="1">
              <a:off x="4314168" y="4744700"/>
              <a:ext cx="5712041" cy="2084515"/>
              <a:chOff x="0" y="4530625"/>
              <a:chExt cx="5712041" cy="2084515"/>
            </a:xfrm>
          </p:grpSpPr>
          <p:sp>
            <p:nvSpPr>
              <p:cNvPr id="202" name="Google Shape;202;p9"/>
              <p:cNvSpPr/>
              <p:nvPr/>
            </p:nvSpPr>
            <p:spPr>
              <a:xfrm>
                <a:off x="0" y="45306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9"/>
              <p:cNvSpPr/>
              <p:nvPr/>
            </p:nvSpPr>
            <p:spPr>
              <a:xfrm>
                <a:off x="1217025" y="45306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4" name="Google Shape;204;p9"/>
            <p:cNvSpPr/>
            <p:nvPr/>
          </p:nvSpPr>
          <p:spPr>
            <a:xfrm flipH="1" rot="10800000">
              <a:off x="7861425" y="-95940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9"/>
            <p:cNvSpPr/>
            <p:nvPr/>
          </p:nvSpPr>
          <p:spPr>
            <a:xfrm flipH="1" rot="10800000">
              <a:off x="-591414" y="-2175664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6" name="Google Shape;206;p9"/>
            <p:cNvGrpSpPr/>
            <p:nvPr/>
          </p:nvGrpSpPr>
          <p:grpSpPr>
            <a:xfrm flipH="1">
              <a:off x="-501963" y="4669800"/>
              <a:ext cx="3820522" cy="1537408"/>
              <a:chOff x="5741325" y="4455725"/>
              <a:chExt cx="3820522" cy="1537408"/>
            </a:xfrm>
          </p:grpSpPr>
          <p:sp>
            <p:nvSpPr>
              <p:cNvPr id="207" name="Google Shape;207;p9"/>
              <p:cNvSpPr/>
              <p:nvPr/>
            </p:nvSpPr>
            <p:spPr>
              <a:xfrm>
                <a:off x="6756575" y="445572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9"/>
              <p:cNvSpPr/>
              <p:nvPr/>
            </p:nvSpPr>
            <p:spPr>
              <a:xfrm>
                <a:off x="5741325" y="445572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 Black"/>
              <a:buNone/>
              <a:defRPr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33"/>
          <p:cNvSpPr txBox="1"/>
          <p:nvPr>
            <p:ph type="ctrTitle"/>
          </p:nvPr>
        </p:nvSpPr>
        <p:spPr>
          <a:xfrm>
            <a:off x="1176375" y="1565225"/>
            <a:ext cx="7353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Funç</a:t>
            </a:r>
            <a:r>
              <a:rPr lang="en"/>
              <a:t>ões em Python</a:t>
            </a:r>
            <a:endParaRPr/>
          </a:p>
        </p:txBody>
      </p:sp>
      <p:grpSp>
        <p:nvGrpSpPr>
          <p:cNvPr id="753" name="Google Shape;753;p33"/>
          <p:cNvGrpSpPr/>
          <p:nvPr/>
        </p:nvGrpSpPr>
        <p:grpSpPr>
          <a:xfrm rot="10800000">
            <a:off x="6662200" y="3637323"/>
            <a:ext cx="3537150" cy="626797"/>
            <a:chOff x="1199232" y="2120038"/>
            <a:chExt cx="4391793" cy="778340"/>
          </a:xfrm>
        </p:grpSpPr>
        <p:grpSp>
          <p:nvGrpSpPr>
            <p:cNvPr id="754" name="Google Shape;754;p33"/>
            <p:cNvGrpSpPr/>
            <p:nvPr/>
          </p:nvGrpSpPr>
          <p:grpSpPr>
            <a:xfrm>
              <a:off x="2227732" y="2577138"/>
              <a:ext cx="1945675" cy="56700"/>
              <a:chOff x="2227732" y="2661275"/>
              <a:chExt cx="1945675" cy="56700"/>
            </a:xfrm>
          </p:grpSpPr>
          <p:cxnSp>
            <p:nvCxnSpPr>
              <p:cNvPr id="755" name="Google Shape;755;p33"/>
              <p:cNvCxnSpPr/>
              <p:nvPr/>
            </p:nvCxnSpPr>
            <p:spPr>
              <a:xfrm>
                <a:off x="2227732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56" name="Google Shape;756;p33"/>
              <p:cNvSpPr/>
              <p:nvPr/>
            </p:nvSpPr>
            <p:spPr>
              <a:xfrm>
                <a:off x="4116707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7" name="Google Shape;757;p33"/>
            <p:cNvGrpSpPr/>
            <p:nvPr/>
          </p:nvGrpSpPr>
          <p:grpSpPr>
            <a:xfrm>
              <a:off x="1943838" y="2729277"/>
              <a:ext cx="1938597" cy="169100"/>
              <a:chOff x="2216194" y="2593212"/>
              <a:chExt cx="4728285" cy="412439"/>
            </a:xfrm>
          </p:grpSpPr>
          <p:sp>
            <p:nvSpPr>
              <p:cNvPr id="758" name="Google Shape;758;p33"/>
              <p:cNvSpPr/>
              <p:nvPr/>
            </p:nvSpPr>
            <p:spPr>
              <a:xfrm>
                <a:off x="2216194" y="2593212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59" name="Google Shape;759;p33"/>
              <p:cNvSpPr/>
              <p:nvPr/>
            </p:nvSpPr>
            <p:spPr>
              <a:xfrm>
                <a:off x="6810079" y="2871251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0" name="Google Shape;760;p33"/>
            <p:cNvGrpSpPr/>
            <p:nvPr/>
          </p:nvGrpSpPr>
          <p:grpSpPr>
            <a:xfrm>
              <a:off x="1779150" y="2289288"/>
              <a:ext cx="3811875" cy="127113"/>
              <a:chOff x="1779150" y="2604263"/>
              <a:chExt cx="3811875" cy="127113"/>
            </a:xfrm>
          </p:grpSpPr>
          <p:sp>
            <p:nvSpPr>
              <p:cNvPr id="761" name="Google Shape;761;p33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62" name="Google Shape;762;p33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3" name="Google Shape;763;p33"/>
            <p:cNvGrpSpPr/>
            <p:nvPr/>
          </p:nvGrpSpPr>
          <p:grpSpPr>
            <a:xfrm>
              <a:off x="1199232" y="2120038"/>
              <a:ext cx="3737650" cy="56700"/>
              <a:chOff x="1199232" y="2869225"/>
              <a:chExt cx="3737650" cy="56700"/>
            </a:xfrm>
          </p:grpSpPr>
          <p:cxnSp>
            <p:nvCxnSpPr>
              <p:cNvPr id="764" name="Google Shape;764;p33"/>
              <p:cNvCxnSpPr/>
              <p:nvPr/>
            </p:nvCxnSpPr>
            <p:spPr>
              <a:xfrm>
                <a:off x="1199232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65" name="Google Shape;765;p33"/>
              <p:cNvSpPr/>
              <p:nvPr/>
            </p:nvSpPr>
            <p:spPr>
              <a:xfrm>
                <a:off x="4880182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6" name="Google Shape;766;p33"/>
          <p:cNvGrpSpPr/>
          <p:nvPr/>
        </p:nvGrpSpPr>
        <p:grpSpPr>
          <a:xfrm>
            <a:off x="-1696246" y="967904"/>
            <a:ext cx="3599787" cy="1044096"/>
            <a:chOff x="-1431671" y="656504"/>
            <a:chExt cx="3599787" cy="1044096"/>
          </a:xfrm>
        </p:grpSpPr>
        <p:grpSp>
          <p:nvGrpSpPr>
            <p:cNvPr id="767" name="Google Shape;767;p33"/>
            <p:cNvGrpSpPr/>
            <p:nvPr/>
          </p:nvGrpSpPr>
          <p:grpSpPr>
            <a:xfrm>
              <a:off x="-368508" y="1432892"/>
              <a:ext cx="1567047" cy="45661"/>
              <a:chOff x="1754675" y="2661275"/>
              <a:chExt cx="1945675" cy="56700"/>
            </a:xfrm>
          </p:grpSpPr>
          <p:cxnSp>
            <p:nvCxnSpPr>
              <p:cNvPr id="768" name="Google Shape;768;p33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69" name="Google Shape;769;p33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0" name="Google Shape;770;p33"/>
            <p:cNvGrpSpPr/>
            <p:nvPr/>
          </p:nvGrpSpPr>
          <p:grpSpPr>
            <a:xfrm>
              <a:off x="-766480" y="1564412"/>
              <a:ext cx="1561280" cy="136187"/>
              <a:chOff x="1754675" y="2824000"/>
              <a:chExt cx="4728285" cy="412439"/>
            </a:xfrm>
          </p:grpSpPr>
          <p:sp>
            <p:nvSpPr>
              <p:cNvPr id="771" name="Google Shape;771;p33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72" name="Google Shape;772;p33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3" name="Google Shape;773;p33"/>
            <p:cNvGrpSpPr/>
            <p:nvPr/>
          </p:nvGrpSpPr>
          <p:grpSpPr>
            <a:xfrm>
              <a:off x="-1431671" y="1201087"/>
              <a:ext cx="3070084" cy="102364"/>
              <a:chOff x="1779150" y="2604263"/>
              <a:chExt cx="3811875" cy="127113"/>
            </a:xfrm>
          </p:grpSpPr>
          <p:sp>
            <p:nvSpPr>
              <p:cNvPr id="774" name="Google Shape;774;p33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75" name="Google Shape;775;p33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6" name="Google Shape;776;p33"/>
            <p:cNvGrpSpPr/>
            <p:nvPr/>
          </p:nvGrpSpPr>
          <p:grpSpPr>
            <a:xfrm>
              <a:off x="-856941" y="773805"/>
              <a:ext cx="2877996" cy="223763"/>
              <a:chOff x="1748550" y="2064750"/>
              <a:chExt cx="3573375" cy="277863"/>
            </a:xfrm>
          </p:grpSpPr>
          <p:sp>
            <p:nvSpPr>
              <p:cNvPr id="777" name="Google Shape;777;p33"/>
              <p:cNvSpPr/>
              <p:nvPr/>
            </p:nvSpPr>
            <p:spPr>
              <a:xfrm>
                <a:off x="1748550" y="2064750"/>
                <a:ext cx="3516675" cy="253825"/>
              </a:xfrm>
              <a:custGeom>
                <a:rect b="b" l="l" r="r" t="t"/>
                <a:pathLst>
                  <a:path extrusionOk="0" h="10153" w="140667">
                    <a:moveTo>
                      <a:pt x="0" y="0"/>
                    </a:moveTo>
                    <a:lnTo>
                      <a:pt x="67520" y="0"/>
                    </a:lnTo>
                    <a:lnTo>
                      <a:pt x="77673" y="10153"/>
                    </a:lnTo>
                    <a:lnTo>
                      <a:pt x="140667" y="1015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78" name="Google Shape;778;p33"/>
              <p:cNvSpPr/>
              <p:nvPr/>
            </p:nvSpPr>
            <p:spPr>
              <a:xfrm>
                <a:off x="5265225" y="228591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9" name="Google Shape;779;p33"/>
            <p:cNvGrpSpPr/>
            <p:nvPr/>
          </p:nvGrpSpPr>
          <p:grpSpPr>
            <a:xfrm>
              <a:off x="-856958" y="656504"/>
              <a:ext cx="2430741" cy="185537"/>
              <a:chOff x="1748547" y="1392116"/>
              <a:chExt cx="5911958" cy="451312"/>
            </a:xfrm>
          </p:grpSpPr>
          <p:sp>
            <p:nvSpPr>
              <p:cNvPr id="780" name="Google Shape;780;p33"/>
              <p:cNvSpPr/>
              <p:nvPr/>
            </p:nvSpPr>
            <p:spPr>
              <a:xfrm>
                <a:off x="1748547" y="1392116"/>
                <a:ext cx="5793758" cy="395567"/>
              </a:xfrm>
              <a:custGeom>
                <a:rect b="b" l="l" r="r" t="t"/>
                <a:pathLst>
                  <a:path extrusionOk="0" h="7583" w="111066">
                    <a:moveTo>
                      <a:pt x="0" y="0"/>
                    </a:moveTo>
                    <a:lnTo>
                      <a:pt x="79263" y="0"/>
                    </a:lnTo>
                    <a:lnTo>
                      <a:pt x="86847" y="7583"/>
                    </a:lnTo>
                    <a:lnTo>
                      <a:pt x="111066" y="758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81" name="Google Shape;781;p33"/>
              <p:cNvSpPr/>
              <p:nvPr/>
            </p:nvSpPr>
            <p:spPr>
              <a:xfrm>
                <a:off x="7542305" y="1725228"/>
                <a:ext cx="118200" cy="1182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2" name="Google Shape;782;p33"/>
            <p:cNvGrpSpPr/>
            <p:nvPr/>
          </p:nvGrpSpPr>
          <p:grpSpPr>
            <a:xfrm>
              <a:off x="-842187" y="1064790"/>
              <a:ext cx="3010303" cy="45661"/>
              <a:chOff x="1766900" y="2869225"/>
              <a:chExt cx="3737650" cy="56700"/>
            </a:xfrm>
          </p:grpSpPr>
          <p:cxnSp>
            <p:nvCxnSpPr>
              <p:cNvPr id="783" name="Google Shape;783;p33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84" name="Google Shape;784;p33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42"/>
          <p:cNvSpPr txBox="1"/>
          <p:nvPr>
            <p:ph idx="2" type="subTitle"/>
          </p:nvPr>
        </p:nvSpPr>
        <p:spPr>
          <a:xfrm>
            <a:off x="160175" y="1002100"/>
            <a:ext cx="5539800" cy="1344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Roboto Mono"/>
              <a:buChar char="●"/>
            </a:pPr>
            <a:r>
              <a:rPr b="1" lang="en" sz="2100">
                <a:latin typeface="Roboto Mono"/>
                <a:ea typeface="Roboto Mono"/>
                <a:cs typeface="Roboto Mono"/>
                <a:sym typeface="Roboto Mono"/>
              </a:rPr>
              <a:t>Uma função pode retornar mais de um valor.</a:t>
            </a:r>
            <a:endParaRPr b="1" sz="21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55" name="Google Shape;855;p42"/>
          <p:cNvSpPr txBox="1"/>
          <p:nvPr/>
        </p:nvSpPr>
        <p:spPr>
          <a:xfrm>
            <a:off x="1228100" y="176825"/>
            <a:ext cx="6474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Funções com Múltiplos Retornos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56" name="Google Shape;856;p42"/>
          <p:cNvSpPr txBox="1"/>
          <p:nvPr/>
        </p:nvSpPr>
        <p:spPr>
          <a:xfrm>
            <a:off x="660775" y="2142500"/>
            <a:ext cx="3000000" cy="15351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operacoes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soma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sub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soma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sub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sub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operacoes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10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57" name="Google Shape;85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1075" y="1633924"/>
            <a:ext cx="3458500" cy="287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43"/>
          <p:cNvSpPr txBox="1"/>
          <p:nvPr>
            <p:ph idx="2" type="subTitle"/>
          </p:nvPr>
        </p:nvSpPr>
        <p:spPr>
          <a:xfrm>
            <a:off x="160175" y="1002100"/>
            <a:ext cx="5539800" cy="1344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Roboto Mono"/>
              <a:buChar char="●"/>
            </a:pPr>
            <a:r>
              <a:rPr b="1" lang="en" sz="2100">
                <a:latin typeface="Roboto Mono"/>
                <a:ea typeface="Roboto Mono"/>
                <a:cs typeface="Roboto Mono"/>
                <a:sym typeface="Roboto Mono"/>
              </a:rPr>
              <a:t>Uma função pode chamar outra função dentro dela.</a:t>
            </a:r>
            <a:endParaRPr b="1" sz="21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63" name="Google Shape;863;p43"/>
          <p:cNvSpPr txBox="1"/>
          <p:nvPr/>
        </p:nvSpPr>
        <p:spPr>
          <a:xfrm>
            <a:off x="1228100" y="176825"/>
            <a:ext cx="6474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Funções Aninhadas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64" name="Google Shape;864;p43"/>
          <p:cNvSpPr txBox="1"/>
          <p:nvPr/>
        </p:nvSpPr>
        <p:spPr>
          <a:xfrm>
            <a:off x="1328200" y="2192288"/>
            <a:ext cx="2783400" cy="13440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dobro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quadrado_dobro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dobro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**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65" name="Google Shape;86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8425" y="1294675"/>
            <a:ext cx="3139226" cy="313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44"/>
          <p:cNvSpPr txBox="1"/>
          <p:nvPr>
            <p:ph idx="2" type="subTitle"/>
          </p:nvPr>
        </p:nvSpPr>
        <p:spPr>
          <a:xfrm>
            <a:off x="160177" y="688397"/>
            <a:ext cx="5539800" cy="1344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Roboto Mono"/>
              <a:buChar char="●"/>
            </a:pPr>
            <a:r>
              <a:rPr b="1" lang="en" sz="2100">
                <a:latin typeface="Roboto Mono"/>
                <a:ea typeface="Roboto Mono"/>
                <a:cs typeface="Roboto Mono"/>
                <a:sym typeface="Roboto Mono"/>
              </a:rPr>
              <a:t>Usadas quando não sabemos quantos argumentos serão passados.</a:t>
            </a:r>
            <a:endParaRPr b="1" sz="21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71" name="Google Shape;871;p44"/>
          <p:cNvSpPr txBox="1"/>
          <p:nvPr/>
        </p:nvSpPr>
        <p:spPr>
          <a:xfrm>
            <a:off x="1228100" y="176825"/>
            <a:ext cx="6474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Funções com *args e kwargs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72" name="Google Shape;872;p44"/>
          <p:cNvSpPr txBox="1"/>
          <p:nvPr/>
        </p:nvSpPr>
        <p:spPr>
          <a:xfrm>
            <a:off x="5393050" y="1230750"/>
            <a:ext cx="2709900" cy="10638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soma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numeros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sum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numeros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soma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73" name="Google Shape;873;p44"/>
          <p:cNvSpPr txBox="1"/>
          <p:nvPr/>
        </p:nvSpPr>
        <p:spPr>
          <a:xfrm>
            <a:off x="1178050" y="2763475"/>
            <a:ext cx="6924900" cy="20688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mostrar_detalhes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**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dados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chave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valor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dados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items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f"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chave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valor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mostrar_detalhes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"Ana"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idade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30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cidade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"Rio de Janeiro"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Saída: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nome: Ana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idade: 30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cidade: Rio de Janeiro [4, 7]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45"/>
          <p:cNvSpPr txBox="1"/>
          <p:nvPr>
            <p:ph idx="2" type="subTitle"/>
          </p:nvPr>
        </p:nvSpPr>
        <p:spPr>
          <a:xfrm>
            <a:off x="166850" y="761825"/>
            <a:ext cx="5539800" cy="1344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Roboto Mono"/>
                <a:ea typeface="Roboto Mono"/>
                <a:cs typeface="Roboto Mono"/>
                <a:sym typeface="Roboto Mono"/>
              </a:rPr>
              <a:t>✅ Nomeie funções com verbos e clareza.</a:t>
            </a:r>
            <a:endParaRPr b="1" sz="2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Roboto Mono"/>
                <a:ea typeface="Roboto Mono"/>
                <a:cs typeface="Roboto Mono"/>
                <a:sym typeface="Roboto Mono"/>
              </a:rPr>
              <a:t>✅ Mantenha curtas e com uma só responsabilidade.</a:t>
            </a:r>
            <a:endParaRPr b="1" sz="2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Roboto Mono"/>
                <a:ea typeface="Roboto Mono"/>
                <a:cs typeface="Roboto Mono"/>
                <a:sym typeface="Roboto Mono"/>
              </a:rPr>
              <a:t>✅ Use docstrings para descrever a função.</a:t>
            </a:r>
            <a:endParaRPr b="1" sz="21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79" name="Google Shape;879;p45"/>
          <p:cNvSpPr txBox="1"/>
          <p:nvPr/>
        </p:nvSpPr>
        <p:spPr>
          <a:xfrm>
            <a:off x="1228100" y="176825"/>
            <a:ext cx="6474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Boas Práticas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80" name="Google Shape;880;p45"/>
          <p:cNvSpPr txBox="1"/>
          <p:nvPr/>
        </p:nvSpPr>
        <p:spPr>
          <a:xfrm>
            <a:off x="2095775" y="3424000"/>
            <a:ext cx="3864600" cy="1054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calcular_media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notas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"""Recebe uma lista de notas e retorna a média."""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sum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notas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len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notas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81" name="Google Shape;88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6750" y="798425"/>
            <a:ext cx="3287250" cy="328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46"/>
          <p:cNvSpPr txBox="1"/>
          <p:nvPr>
            <p:ph idx="2" type="subTitle"/>
          </p:nvPr>
        </p:nvSpPr>
        <p:spPr>
          <a:xfrm>
            <a:off x="166850" y="761825"/>
            <a:ext cx="5539800" cy="1344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Python já possui várias funções prontas:</a:t>
            </a:r>
            <a:br>
              <a:rPr b="1" lang="en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" sz="3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print()</a:t>
            </a:r>
            <a:r>
              <a:rPr b="1" lang="en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n" sz="3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len()</a:t>
            </a:r>
            <a:r>
              <a:rPr b="1" lang="en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n" sz="3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max()</a:t>
            </a:r>
            <a:r>
              <a:rPr b="1" lang="en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n" sz="3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sum()</a:t>
            </a:r>
            <a:r>
              <a:rPr b="1" lang="en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n" sz="3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type()</a:t>
            </a:r>
            <a:r>
              <a:rPr b="1" lang="en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n" sz="3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range()</a:t>
            </a:r>
            <a:r>
              <a:rPr b="1" lang="en" sz="3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 muitas outras!</a:t>
            </a:r>
            <a:endParaRPr b="1" sz="3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44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87" name="Google Shape;887;p46"/>
          <p:cNvSpPr txBox="1"/>
          <p:nvPr/>
        </p:nvSpPr>
        <p:spPr>
          <a:xfrm>
            <a:off x="1228100" y="176825"/>
            <a:ext cx="6474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Funções Nativas (Built-in)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88" name="Google Shape;88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9150" y="1187875"/>
            <a:ext cx="2878826" cy="2878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47"/>
          <p:cNvSpPr txBox="1"/>
          <p:nvPr/>
        </p:nvSpPr>
        <p:spPr>
          <a:xfrm>
            <a:off x="2756700" y="176825"/>
            <a:ext cx="3964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CONCLUSÃO</a:t>
            </a:r>
            <a:endParaRPr sz="26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894" name="Google Shape;894;p47"/>
          <p:cNvSpPr txBox="1"/>
          <p:nvPr/>
        </p:nvSpPr>
        <p:spPr>
          <a:xfrm>
            <a:off x="360425" y="1127975"/>
            <a:ext cx="5319600" cy="25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100"/>
              <a:buChar char="●"/>
            </a:pPr>
            <a:r>
              <a:rPr b="1" lang="en" sz="2100"/>
              <a:t>Reaproveitar código</a:t>
            </a:r>
            <a:br>
              <a:rPr b="1" lang="en" sz="2100"/>
            </a:br>
            <a:endParaRPr b="1" sz="2100"/>
          </a:p>
          <a:p>
            <a:pPr indent="-361950" lvl="0" marL="457200" marR="381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b="1" lang="en" sz="2100"/>
              <a:t>Organizar programas complexos</a:t>
            </a:r>
            <a:br>
              <a:rPr b="1" lang="en" sz="2100"/>
            </a:br>
            <a:endParaRPr b="1" sz="2100"/>
          </a:p>
          <a:p>
            <a:pPr indent="-361950" lvl="0" marL="457200" marR="381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b="1" lang="en" sz="2100"/>
              <a:t>Melhorar legibilidade</a:t>
            </a:r>
            <a:endParaRPr b="1" sz="2100"/>
          </a:p>
          <a:p>
            <a:pPr indent="0" lvl="0" marL="457200" marR="3810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100"/>
          </a:p>
        </p:txBody>
      </p:sp>
      <p:pic>
        <p:nvPicPr>
          <p:cNvPr id="895" name="Google Shape;89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774" y="1635224"/>
            <a:ext cx="3626300" cy="2040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48"/>
          <p:cNvSpPr txBox="1"/>
          <p:nvPr>
            <p:ph idx="2" type="subTitle"/>
          </p:nvPr>
        </p:nvSpPr>
        <p:spPr>
          <a:xfrm>
            <a:off x="160175" y="1712850"/>
            <a:ext cx="5112300" cy="23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Agora é sua vez de praticar!</a:t>
            </a:r>
            <a:endParaRPr b="1" sz="2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👉 Resolva os exercícios da lista a seguir.</a:t>
            </a:r>
            <a:endParaRPr b="1" sz="2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1" name="Google Shape;90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9900" y="1185825"/>
            <a:ext cx="3090800" cy="2996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49"/>
          <p:cNvSpPr txBox="1"/>
          <p:nvPr>
            <p:ph idx="2" type="subTitle"/>
          </p:nvPr>
        </p:nvSpPr>
        <p:spPr>
          <a:xfrm>
            <a:off x="300350" y="995425"/>
            <a:ext cx="45987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função que imprima “Olá, mundo!”.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função que receba um nome e exiba uma saudação.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Faça uma função que receba dois números e mostre a soma.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7" name="Google Shape;907;p49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908" name="Google Shape;90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50"/>
          <p:cNvSpPr txBox="1"/>
          <p:nvPr>
            <p:ph idx="2" type="subTitle"/>
          </p:nvPr>
        </p:nvSpPr>
        <p:spPr>
          <a:xfrm>
            <a:off x="300350" y="995425"/>
            <a:ext cx="45987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função que receba um número e retorne o seu quadrado.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Escreva uma função que calcule a média de três números.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função que verifique se um número é par ou ímpar.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4" name="Google Shape;914;p50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915" name="Google Shape;91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51"/>
          <p:cNvSpPr txBox="1"/>
          <p:nvPr>
            <p:ph idx="2" type="subTitle"/>
          </p:nvPr>
        </p:nvSpPr>
        <p:spPr>
          <a:xfrm>
            <a:off x="300350" y="995425"/>
            <a:ext cx="45987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Faça uma função que receba uma lista e retorne a soma dos elementos.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função que receba uma string e retorne o número de caracteres.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função que converta graus Celsius em Fahrenheit.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1" name="Google Shape;921;p51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922" name="Google Shape;92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34"/>
          <p:cNvSpPr txBox="1"/>
          <p:nvPr/>
        </p:nvSpPr>
        <p:spPr>
          <a:xfrm>
            <a:off x="180475" y="176825"/>
            <a:ext cx="8963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O que é uma Função?</a:t>
            </a:r>
            <a:endParaRPr sz="26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790" name="Google Shape;790;p34"/>
          <p:cNvSpPr txBox="1"/>
          <p:nvPr>
            <p:ph idx="2" type="subTitle"/>
          </p:nvPr>
        </p:nvSpPr>
        <p:spPr>
          <a:xfrm>
            <a:off x="407125" y="1552775"/>
            <a:ext cx="45720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Uma </a:t>
            </a: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função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é um </a:t>
            </a: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bloco de código reutilizável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que executa uma tarefa específica.</a:t>
            </a:r>
            <a:b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Ela ajuda a </a:t>
            </a: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organizar o programa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evitar repetição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 </a:t>
            </a: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deixar o código mais limpo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1" name="Google Shape;79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9125" y="947600"/>
            <a:ext cx="2755750" cy="339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52"/>
          <p:cNvSpPr txBox="1"/>
          <p:nvPr>
            <p:ph idx="2" type="subTitle"/>
          </p:nvPr>
        </p:nvSpPr>
        <p:spPr>
          <a:xfrm>
            <a:off x="300350" y="995425"/>
            <a:ext cx="45987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Faça uma função que receba um número e retorne seu fatorial.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Escreva uma função que receba uma lista e retorne apenas os números pares.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função que receba um texto e retorne quantas vogais ele tem.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8" name="Google Shape;928;p52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929" name="Google Shape;929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53"/>
          <p:cNvSpPr txBox="1"/>
          <p:nvPr>
            <p:ph idx="2" type="subTitle"/>
          </p:nvPr>
        </p:nvSpPr>
        <p:spPr>
          <a:xfrm>
            <a:off x="287025" y="1115550"/>
            <a:ext cx="45987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função que receba uma lista e retorne o maior elemento.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Faça uma função que receba o ano de nascimento e calcule a idade.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função que receba um número e retorne True se for primo.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5" name="Google Shape;935;p53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936" name="Google Shape;936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54"/>
          <p:cNvSpPr txBox="1"/>
          <p:nvPr>
            <p:ph idx="2" type="subTitle"/>
          </p:nvPr>
        </p:nvSpPr>
        <p:spPr>
          <a:xfrm>
            <a:off x="307025" y="608300"/>
            <a:ext cx="45987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Faça uma função que receba um valor e uma porcentagem, retornando o aumento.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função que receba nome e idade e retorne uma frase formatada.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Faça uma função que receba uma lista de nomes e retorne os nomes em maiúsculas.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2" name="Google Shape;942;p54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943" name="Google Shape;94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p55"/>
          <p:cNvSpPr txBox="1"/>
          <p:nvPr>
            <p:ph idx="2" type="subTitle"/>
          </p:nvPr>
        </p:nvSpPr>
        <p:spPr>
          <a:xfrm>
            <a:off x="307025" y="608300"/>
            <a:ext cx="45987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função que conte quantos números positivos existem em uma lista.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Escreva uma função que inverta uma string.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função que receba uma lista e retorne uma nova lista sem valores repetidos.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9" name="Google Shape;949;p55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950" name="Google Shape;95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p56"/>
          <p:cNvSpPr txBox="1"/>
          <p:nvPr>
            <p:ph idx="2" type="subTitle"/>
          </p:nvPr>
        </p:nvSpPr>
        <p:spPr>
          <a:xfrm>
            <a:off x="187225" y="920250"/>
            <a:ext cx="5072400" cy="11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função chamada </a:t>
            </a:r>
            <a:r>
              <a:rPr b="1" lang="en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calculadora()</a:t>
            </a: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que receba três parâmetros: número1, número2 e operação (</a:t>
            </a:r>
            <a:r>
              <a:rPr b="1" lang="en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n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n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n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).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função deve retornar o resultado da operação.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 </a:t>
            </a:r>
            <a:r>
              <a:rPr b="1" lang="en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r>
              <a:rPr b="1" lang="en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elif</a:t>
            </a: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r>
              <a:rPr b="1" lang="en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else</a:t>
            </a: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para decidir a operação.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6" name="Google Shape;956;p56"/>
          <p:cNvSpPr txBox="1"/>
          <p:nvPr/>
        </p:nvSpPr>
        <p:spPr>
          <a:xfrm>
            <a:off x="901050" y="156800"/>
            <a:ext cx="7428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🏆 DESAFIO 1 - Calculadora Inteligente</a:t>
            </a:r>
            <a:endParaRPr/>
          </a:p>
        </p:txBody>
      </p:sp>
      <p:pic>
        <p:nvPicPr>
          <p:cNvPr id="957" name="Google Shape;95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233" y="1480175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57"/>
          <p:cNvSpPr txBox="1"/>
          <p:nvPr>
            <p:ph idx="2" type="subTitle"/>
          </p:nvPr>
        </p:nvSpPr>
        <p:spPr>
          <a:xfrm>
            <a:off x="213925" y="1100450"/>
            <a:ext cx="4805400" cy="11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função chamada </a:t>
            </a:r>
            <a:r>
              <a:rPr b="1" lang="en" sz="18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boletim()</a:t>
            </a: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que receba nome e três notas de um aluno e retorne um dicionário com: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nome</a:t>
            </a:r>
            <a:b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média</a:t>
            </a:r>
            <a:b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situação (Aprovado ou Reprovado)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3" name="Google Shape;963;p57"/>
          <p:cNvSpPr txBox="1"/>
          <p:nvPr/>
        </p:nvSpPr>
        <p:spPr>
          <a:xfrm>
            <a:off x="901050" y="156800"/>
            <a:ext cx="7428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🏆 DESAFIO 2 - </a:t>
            </a: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Sistema de Notas</a:t>
            </a:r>
            <a:endParaRPr/>
          </a:p>
        </p:txBody>
      </p:sp>
      <p:pic>
        <p:nvPicPr>
          <p:cNvPr id="964" name="Google Shape;96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233" y="1480175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35"/>
          <p:cNvSpPr txBox="1"/>
          <p:nvPr>
            <p:ph idx="2" type="subTitle"/>
          </p:nvPr>
        </p:nvSpPr>
        <p:spPr>
          <a:xfrm>
            <a:off x="433825" y="1486025"/>
            <a:ext cx="4665600" cy="23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Exemplo:</a:t>
            </a:r>
            <a:endParaRPr b="1"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35"/>
          <p:cNvSpPr txBox="1"/>
          <p:nvPr/>
        </p:nvSpPr>
        <p:spPr>
          <a:xfrm>
            <a:off x="1148000" y="176825"/>
            <a:ext cx="6380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Estrutura Básica de uma Função</a:t>
            </a:r>
            <a:endParaRPr/>
          </a:p>
        </p:txBody>
      </p:sp>
      <p:sp>
        <p:nvSpPr>
          <p:cNvPr id="798" name="Google Shape;798;p35"/>
          <p:cNvSpPr txBox="1"/>
          <p:nvPr/>
        </p:nvSpPr>
        <p:spPr>
          <a:xfrm>
            <a:off x="1148000" y="1968975"/>
            <a:ext cx="2543100" cy="6741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nome_da_funcao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i="1" lang="en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bloco de código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99" name="Google Shape;799;p35"/>
          <p:cNvSpPr txBox="1"/>
          <p:nvPr/>
        </p:nvSpPr>
        <p:spPr>
          <a:xfrm>
            <a:off x="1148000" y="3040025"/>
            <a:ext cx="3751200" cy="6741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saudacao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"Olá, seja bem-vindo!"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00" name="Google Shape;80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9425" y="1234575"/>
            <a:ext cx="3877899" cy="203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36"/>
          <p:cNvSpPr txBox="1"/>
          <p:nvPr>
            <p:ph idx="2" type="subTitle"/>
          </p:nvPr>
        </p:nvSpPr>
        <p:spPr>
          <a:xfrm>
            <a:off x="193500" y="851950"/>
            <a:ext cx="43785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●"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Depois de criar a função, precisamos chamá-la para que o código dentro dela seja executado.</a:t>
            </a:r>
            <a:endParaRPr b="1"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6" name="Google Shape;806;p36"/>
          <p:cNvSpPr txBox="1"/>
          <p:nvPr/>
        </p:nvSpPr>
        <p:spPr>
          <a:xfrm>
            <a:off x="1294850" y="183500"/>
            <a:ext cx="66411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Chamando uma Função</a:t>
            </a:r>
            <a:endParaRPr/>
          </a:p>
        </p:txBody>
      </p:sp>
      <p:pic>
        <p:nvPicPr>
          <p:cNvPr id="807" name="Google Shape;80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5950" y="1185550"/>
            <a:ext cx="3287250" cy="3287250"/>
          </a:xfrm>
          <a:prstGeom prst="rect">
            <a:avLst/>
          </a:prstGeom>
          <a:noFill/>
          <a:ln>
            <a:noFill/>
          </a:ln>
        </p:spPr>
      </p:pic>
      <p:sp>
        <p:nvSpPr>
          <p:cNvPr id="808" name="Google Shape;808;p36"/>
          <p:cNvSpPr txBox="1"/>
          <p:nvPr/>
        </p:nvSpPr>
        <p:spPr>
          <a:xfrm>
            <a:off x="360425" y="2542975"/>
            <a:ext cx="3824400" cy="1074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saudacao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"Olá, seja bem-vindo!"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saudacao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37"/>
          <p:cNvSpPr txBox="1"/>
          <p:nvPr>
            <p:ph idx="2" type="subTitle"/>
          </p:nvPr>
        </p:nvSpPr>
        <p:spPr>
          <a:xfrm>
            <a:off x="507275" y="1439303"/>
            <a:ext cx="39645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Podemos passar valores para a função através de parâmetros.</a:t>
            </a:r>
            <a:endParaRPr b="1"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37"/>
          <p:cNvSpPr txBox="1"/>
          <p:nvPr/>
        </p:nvSpPr>
        <p:spPr>
          <a:xfrm>
            <a:off x="2109125" y="176825"/>
            <a:ext cx="4612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Funções com Parâmetros</a:t>
            </a:r>
            <a:endParaRPr>
              <a:solidFill>
                <a:srgbClr val="106040"/>
              </a:solidFill>
            </a:endParaRPr>
          </a:p>
        </p:txBody>
      </p:sp>
      <p:sp>
        <p:nvSpPr>
          <p:cNvPr id="815" name="Google Shape;815;p37"/>
          <p:cNvSpPr txBox="1"/>
          <p:nvPr/>
        </p:nvSpPr>
        <p:spPr>
          <a:xfrm>
            <a:off x="907725" y="2516300"/>
            <a:ext cx="3000000" cy="6408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saudacao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f"Olá,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!"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16" name="Google Shape;816;p37"/>
          <p:cNvSpPr txBox="1"/>
          <p:nvPr/>
        </p:nvSpPr>
        <p:spPr>
          <a:xfrm>
            <a:off x="907725" y="3435350"/>
            <a:ext cx="3000000" cy="4158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saudacao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"Ralph"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17" name="Google Shape;817;p37"/>
          <p:cNvPicPr preferRelativeResize="0"/>
          <p:nvPr/>
        </p:nvPicPr>
        <p:blipFill rotWithShape="1">
          <a:blip r:embed="rId3">
            <a:alphaModFix/>
          </a:blip>
          <a:srcRect b="0" l="28284" r="0" t="0"/>
          <a:stretch/>
        </p:blipFill>
        <p:spPr>
          <a:xfrm>
            <a:off x="4992500" y="1281300"/>
            <a:ext cx="3438451" cy="2696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38"/>
          <p:cNvSpPr txBox="1"/>
          <p:nvPr>
            <p:ph idx="2" type="subTitle"/>
          </p:nvPr>
        </p:nvSpPr>
        <p:spPr>
          <a:xfrm>
            <a:off x="287050" y="1361013"/>
            <a:ext cx="47655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Algumas funções retornam um resultado para quem as chamou.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3" name="Google Shape;823;p38"/>
          <p:cNvSpPr txBox="1"/>
          <p:nvPr/>
        </p:nvSpPr>
        <p:spPr>
          <a:xfrm>
            <a:off x="2222600" y="176825"/>
            <a:ext cx="4905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Retorno de Valores</a:t>
            </a:r>
            <a:endParaRPr sz="26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pic>
        <p:nvPicPr>
          <p:cNvPr id="824" name="Google Shape;824;p38"/>
          <p:cNvPicPr preferRelativeResize="0"/>
          <p:nvPr/>
        </p:nvPicPr>
        <p:blipFill rotWithShape="1">
          <a:blip r:embed="rId3">
            <a:alphaModFix/>
          </a:blip>
          <a:srcRect b="4561" l="0" r="0" t="0"/>
          <a:stretch/>
        </p:blipFill>
        <p:spPr>
          <a:xfrm>
            <a:off x="5285050" y="1087500"/>
            <a:ext cx="3259374" cy="3110725"/>
          </a:xfrm>
          <a:prstGeom prst="rect">
            <a:avLst/>
          </a:prstGeom>
          <a:noFill/>
          <a:ln>
            <a:noFill/>
          </a:ln>
        </p:spPr>
      </p:pic>
      <p:sp>
        <p:nvSpPr>
          <p:cNvPr id="825" name="Google Shape;825;p38"/>
          <p:cNvSpPr txBox="1"/>
          <p:nvPr/>
        </p:nvSpPr>
        <p:spPr>
          <a:xfrm>
            <a:off x="901050" y="2309350"/>
            <a:ext cx="2556300" cy="12480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soma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resultado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soma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resultado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39"/>
          <p:cNvSpPr txBox="1"/>
          <p:nvPr/>
        </p:nvSpPr>
        <p:spPr>
          <a:xfrm>
            <a:off x="2756700" y="176825"/>
            <a:ext cx="3964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MÉTODOS ÚTEIS</a:t>
            </a:r>
            <a:endParaRPr sz="2600">
              <a:solidFill>
                <a:srgbClr val="178038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831" name="Google Shape;831;p39"/>
          <p:cNvSpPr txBox="1"/>
          <p:nvPr/>
        </p:nvSpPr>
        <p:spPr>
          <a:xfrm>
            <a:off x="447175" y="1061225"/>
            <a:ext cx="48924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Podemos definir valores padrão para parâmetros.</a:t>
            </a:r>
            <a:endParaRPr b="1" sz="1600"/>
          </a:p>
        </p:txBody>
      </p:sp>
      <p:pic>
        <p:nvPicPr>
          <p:cNvPr id="832" name="Google Shape;83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8600" y="1014863"/>
            <a:ext cx="2877975" cy="2877975"/>
          </a:xfrm>
          <a:prstGeom prst="rect">
            <a:avLst/>
          </a:prstGeom>
          <a:noFill/>
          <a:ln>
            <a:noFill/>
          </a:ln>
        </p:spPr>
      </p:pic>
      <p:sp>
        <p:nvSpPr>
          <p:cNvPr id="833" name="Google Shape;833;p39"/>
          <p:cNvSpPr txBox="1"/>
          <p:nvPr/>
        </p:nvSpPr>
        <p:spPr>
          <a:xfrm>
            <a:off x="1014500" y="1937576"/>
            <a:ext cx="3324000" cy="8724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saudacao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"visitante"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f"Olá,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!"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40"/>
          <p:cNvSpPr txBox="1"/>
          <p:nvPr/>
        </p:nvSpPr>
        <p:spPr>
          <a:xfrm>
            <a:off x="2222600" y="176825"/>
            <a:ext cx="5279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Retorno vs Print</a:t>
            </a:r>
            <a:endParaRPr/>
          </a:p>
        </p:txBody>
      </p:sp>
      <p:sp>
        <p:nvSpPr>
          <p:cNvPr id="839" name="Google Shape;839;p40"/>
          <p:cNvSpPr txBox="1"/>
          <p:nvPr/>
        </p:nvSpPr>
        <p:spPr>
          <a:xfrm>
            <a:off x="73375" y="1340975"/>
            <a:ext cx="5800200" cy="8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/>
              <a:t>🔹 </a:t>
            </a:r>
            <a:r>
              <a:rPr b="1"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print()</a:t>
            </a:r>
            <a:r>
              <a:rPr b="1" lang="en" sz="1500"/>
              <a:t> exibe o valor na tela.</a:t>
            </a:r>
            <a:endParaRPr b="1" sz="15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500"/>
              <a:t>🔹 </a:t>
            </a:r>
            <a:r>
              <a:rPr b="1"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b="1" lang="en" sz="1500"/>
              <a:t> entrega o valor para quem chamou a função.</a:t>
            </a:r>
            <a:endParaRPr b="1" sz="2000"/>
          </a:p>
        </p:txBody>
      </p:sp>
      <p:sp>
        <p:nvSpPr>
          <p:cNvPr id="840" name="Google Shape;840;p40"/>
          <p:cNvSpPr txBox="1"/>
          <p:nvPr/>
        </p:nvSpPr>
        <p:spPr>
          <a:xfrm>
            <a:off x="1468375" y="2571750"/>
            <a:ext cx="2069100" cy="5850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quadrado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**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41" name="Google Shape;84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9375" y="2242425"/>
            <a:ext cx="3877899" cy="203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41"/>
          <p:cNvSpPr txBox="1"/>
          <p:nvPr>
            <p:ph idx="2" type="subTitle"/>
          </p:nvPr>
        </p:nvSpPr>
        <p:spPr>
          <a:xfrm>
            <a:off x="160175" y="1002100"/>
            <a:ext cx="5539800" cy="1344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Roboto Mono"/>
              <a:buChar char="●"/>
            </a:pPr>
            <a:r>
              <a:rPr b="1" lang="en" sz="2100">
                <a:latin typeface="Roboto Mono"/>
                <a:ea typeface="Roboto Mono"/>
                <a:cs typeface="Roboto Mono"/>
                <a:sym typeface="Roboto Mono"/>
              </a:rPr>
              <a:t>Variáveis criadas dentro da função só existem dentro dela.</a:t>
            </a:r>
            <a:endParaRPr b="1" sz="21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47" name="Google Shape;847;p41"/>
          <p:cNvSpPr txBox="1"/>
          <p:nvPr/>
        </p:nvSpPr>
        <p:spPr>
          <a:xfrm>
            <a:off x="2756700" y="176825"/>
            <a:ext cx="3964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Escopo de Variáveis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48" name="Google Shape;848;p41"/>
          <p:cNvSpPr txBox="1"/>
          <p:nvPr/>
        </p:nvSpPr>
        <p:spPr>
          <a:xfrm>
            <a:off x="854350" y="2149175"/>
            <a:ext cx="2002200" cy="15417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exemplo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():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10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exemplo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  </a:t>
            </a:r>
            <a:r>
              <a:rPr i="1" lang="en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Erro!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49" name="Google Shape;84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7600" y="2037975"/>
            <a:ext cx="3586475" cy="24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Analytics Strategy Toolkit by Slidesgo">
  <a:themeElements>
    <a:clrScheme name="Simple Light">
      <a:dk1>
        <a:srgbClr val="202331"/>
      </a:dk1>
      <a:lt1>
        <a:srgbClr val="F8F4F4"/>
      </a:lt1>
      <a:dk2>
        <a:srgbClr val="1BBBE9"/>
      </a:dk2>
      <a:lt2>
        <a:srgbClr val="2C7EC7"/>
      </a:lt2>
      <a:accent1>
        <a:srgbClr val="0B539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0233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